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9" r:id="rId5"/>
    <p:sldId id="27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8" r:id="rId16"/>
  </p:sldIdLst>
  <p:sldSz cx="18288000" cy="10287000"/>
  <p:notesSz cx="6858000" cy="9144000"/>
  <p:embeddedFontLst>
    <p:embeddedFont>
      <p:font typeface="Amatic SC Bold" panose="020B0604020202020204" charset="-79"/>
      <p:regular r:id="rId17"/>
    </p:embeddedFont>
    <p:embeddedFont>
      <p:font typeface="Nunito" pitchFamily="2" charset="0"/>
      <p:regular r:id="rId18"/>
      <p:bold r:id="rId19"/>
    </p:embeddedFont>
    <p:embeddedFont>
      <p:font typeface="Nunito Bold" charset="0"/>
      <p:regular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3457" autoAdjust="0"/>
  </p:normalViewPr>
  <p:slideViewPr>
    <p:cSldViewPr>
      <p:cViewPr varScale="1">
        <p:scale>
          <a:sx n="42" d="100"/>
          <a:sy n="42" d="100"/>
        </p:scale>
        <p:origin x="10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6.sv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10.svg"/><Relationship Id="rId1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4.svg"/><Relationship Id="rId5" Type="http://schemas.openxmlformats.org/officeDocument/2006/relationships/image" Target="../media/image82.sv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.sv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9.svg"/><Relationship Id="rId5" Type="http://schemas.openxmlformats.org/officeDocument/2006/relationships/image" Target="../media/image16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0.sv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2.sv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6.svg"/><Relationship Id="rId24" Type="http://schemas.openxmlformats.org/officeDocument/2006/relationships/image" Target="../media/image57.png"/><Relationship Id="rId5" Type="http://schemas.openxmlformats.org/officeDocument/2006/relationships/image" Target="../media/image34.sv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10" Type="http://schemas.openxmlformats.org/officeDocument/2006/relationships/image" Target="../media/image37.png"/><Relationship Id="rId19" Type="http://schemas.openxmlformats.org/officeDocument/2006/relationships/image" Target="../media/image52.svg"/><Relationship Id="rId4" Type="http://schemas.openxmlformats.org/officeDocument/2006/relationships/image" Target="../media/image33.png"/><Relationship Id="rId9" Type="http://schemas.openxmlformats.org/officeDocument/2006/relationships/image" Target="../media/image8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64.svg"/><Relationship Id="rId10" Type="http://schemas.openxmlformats.org/officeDocument/2006/relationships/image" Target="../media/image17.png"/><Relationship Id="rId4" Type="http://schemas.openxmlformats.org/officeDocument/2006/relationships/image" Target="../media/image44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6.sv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10.sv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6.sv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10.sv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000" y="1272484"/>
            <a:ext cx="15168401" cy="8139291"/>
            <a:chOff x="0" y="0"/>
            <a:chExt cx="4596485" cy="2466452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573625" cy="2438512"/>
            </a:xfrm>
            <a:custGeom>
              <a:avLst/>
              <a:gdLst/>
              <a:ahLst/>
              <a:cxnLst/>
              <a:rect l="l" t="t" r="r" b="b"/>
              <a:pathLst>
                <a:path w="4573625" h="2438512">
                  <a:moveTo>
                    <a:pt x="4573625" y="2438512"/>
                  </a:moveTo>
                  <a:lnTo>
                    <a:pt x="0" y="2430892"/>
                  </a:lnTo>
                  <a:lnTo>
                    <a:pt x="0" y="858967"/>
                  </a:lnTo>
                  <a:lnTo>
                    <a:pt x="17780" y="19050"/>
                  </a:lnTo>
                  <a:lnTo>
                    <a:pt x="2278654" y="0"/>
                  </a:lnTo>
                  <a:lnTo>
                    <a:pt x="4554575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602835" cy="2465182"/>
            </a:xfrm>
            <a:custGeom>
              <a:avLst/>
              <a:gdLst/>
              <a:ahLst/>
              <a:cxnLst/>
              <a:rect l="l" t="t" r="r" b="b"/>
              <a:pathLst>
                <a:path w="4602835" h="2465182">
                  <a:moveTo>
                    <a:pt x="4568545" y="21590"/>
                  </a:moveTo>
                  <a:cubicBezTo>
                    <a:pt x="4569815" y="34290"/>
                    <a:pt x="4569815" y="44450"/>
                    <a:pt x="4571085" y="54610"/>
                  </a:cubicBezTo>
                  <a:cubicBezTo>
                    <a:pt x="4573625" y="100535"/>
                    <a:pt x="4574895" y="152946"/>
                    <a:pt x="4577435" y="203486"/>
                  </a:cubicBezTo>
                  <a:cubicBezTo>
                    <a:pt x="4577435" y="276488"/>
                    <a:pt x="4590135" y="1715933"/>
                    <a:pt x="4596485" y="1788934"/>
                  </a:cubicBezTo>
                  <a:cubicBezTo>
                    <a:pt x="4602835" y="1899373"/>
                    <a:pt x="4599025" y="2011683"/>
                    <a:pt x="4599025" y="2122122"/>
                  </a:cubicBezTo>
                  <a:cubicBezTo>
                    <a:pt x="4599025" y="2219458"/>
                    <a:pt x="4600295" y="2309306"/>
                    <a:pt x="4601565" y="2404222"/>
                  </a:cubicBezTo>
                  <a:cubicBezTo>
                    <a:pt x="4601565" y="2425812"/>
                    <a:pt x="4601565" y="2439782"/>
                    <a:pt x="4601565" y="2463912"/>
                  </a:cubicBezTo>
                  <a:cubicBezTo>
                    <a:pt x="4578705" y="2463912"/>
                    <a:pt x="4558385" y="2465182"/>
                    <a:pt x="4528697" y="2463912"/>
                  </a:cubicBezTo>
                  <a:cubicBezTo>
                    <a:pt x="4297256" y="2458832"/>
                    <a:pt x="4062255" y="2465182"/>
                    <a:pt x="3830814" y="2460102"/>
                  </a:cubicBezTo>
                  <a:cubicBezTo>
                    <a:pt x="3691950" y="2456292"/>
                    <a:pt x="3556646" y="2458832"/>
                    <a:pt x="3417782" y="2456292"/>
                  </a:cubicBezTo>
                  <a:cubicBezTo>
                    <a:pt x="3353690" y="2455022"/>
                    <a:pt x="3289599" y="2453752"/>
                    <a:pt x="3225508" y="2452482"/>
                  </a:cubicBezTo>
                  <a:cubicBezTo>
                    <a:pt x="3186341" y="2452482"/>
                    <a:pt x="3150735" y="2453752"/>
                    <a:pt x="3111568" y="2453752"/>
                  </a:cubicBezTo>
                  <a:cubicBezTo>
                    <a:pt x="3011871" y="2452482"/>
                    <a:pt x="2737702" y="2453752"/>
                    <a:pt x="2638005" y="2452482"/>
                  </a:cubicBezTo>
                  <a:cubicBezTo>
                    <a:pt x="2566792" y="2451212"/>
                    <a:pt x="1142542" y="2460102"/>
                    <a:pt x="1071330" y="2458832"/>
                  </a:cubicBezTo>
                  <a:cubicBezTo>
                    <a:pt x="1053527" y="2458832"/>
                    <a:pt x="1032163" y="2460102"/>
                    <a:pt x="1014360" y="2460102"/>
                  </a:cubicBezTo>
                  <a:cubicBezTo>
                    <a:pt x="971632" y="2460102"/>
                    <a:pt x="932465" y="2461372"/>
                    <a:pt x="889738" y="2461372"/>
                  </a:cubicBezTo>
                  <a:cubicBezTo>
                    <a:pt x="782919" y="2461372"/>
                    <a:pt x="679661" y="2460102"/>
                    <a:pt x="572842" y="2458832"/>
                  </a:cubicBezTo>
                  <a:cubicBezTo>
                    <a:pt x="508751" y="2457562"/>
                    <a:pt x="444660" y="2456292"/>
                    <a:pt x="384129" y="2455022"/>
                  </a:cubicBezTo>
                  <a:cubicBezTo>
                    <a:pt x="270189" y="2453752"/>
                    <a:pt x="156249" y="2452482"/>
                    <a:pt x="48260" y="2452482"/>
                  </a:cubicBezTo>
                  <a:cubicBezTo>
                    <a:pt x="38100" y="2452482"/>
                    <a:pt x="29210" y="2452482"/>
                    <a:pt x="19050" y="2451212"/>
                  </a:cubicBezTo>
                  <a:cubicBezTo>
                    <a:pt x="10160" y="2449942"/>
                    <a:pt x="5080" y="2443592"/>
                    <a:pt x="7620" y="2434702"/>
                  </a:cubicBezTo>
                  <a:cubicBezTo>
                    <a:pt x="16510" y="2402898"/>
                    <a:pt x="12700" y="2356102"/>
                    <a:pt x="11430" y="2307434"/>
                  </a:cubicBezTo>
                  <a:cubicBezTo>
                    <a:pt x="10160" y="2208226"/>
                    <a:pt x="6350" y="2110891"/>
                    <a:pt x="7620" y="2011683"/>
                  </a:cubicBezTo>
                  <a:cubicBezTo>
                    <a:pt x="5080" y="1888142"/>
                    <a:pt x="0" y="358849"/>
                    <a:pt x="7620" y="233435"/>
                  </a:cubicBezTo>
                  <a:cubicBezTo>
                    <a:pt x="8890" y="209102"/>
                    <a:pt x="7620" y="182896"/>
                    <a:pt x="8890" y="158562"/>
                  </a:cubicBezTo>
                  <a:cubicBezTo>
                    <a:pt x="10160" y="119253"/>
                    <a:pt x="12700" y="762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233" y="30480"/>
                    <a:pt x="124203" y="29210"/>
                  </a:cubicBezTo>
                  <a:cubicBezTo>
                    <a:pt x="220340" y="25400"/>
                    <a:pt x="316477" y="22860"/>
                    <a:pt x="416175" y="20320"/>
                  </a:cubicBezTo>
                  <a:cubicBezTo>
                    <a:pt x="483827" y="17780"/>
                    <a:pt x="551478" y="16510"/>
                    <a:pt x="615570" y="13970"/>
                  </a:cubicBezTo>
                  <a:cubicBezTo>
                    <a:pt x="679661" y="11430"/>
                    <a:pt x="747313" y="8890"/>
                    <a:pt x="811404" y="8890"/>
                  </a:cubicBezTo>
                  <a:cubicBezTo>
                    <a:pt x="882617" y="7620"/>
                    <a:pt x="953829" y="10160"/>
                    <a:pt x="1025042" y="8890"/>
                  </a:cubicBezTo>
                  <a:cubicBezTo>
                    <a:pt x="1114057" y="8890"/>
                    <a:pt x="2727021" y="6350"/>
                    <a:pt x="2816036" y="5080"/>
                  </a:cubicBezTo>
                  <a:cubicBezTo>
                    <a:pt x="2901491" y="3810"/>
                    <a:pt x="2986946" y="2540"/>
                    <a:pt x="3075962" y="2540"/>
                  </a:cubicBezTo>
                  <a:cubicBezTo>
                    <a:pt x="3221947" y="1270"/>
                    <a:pt x="3364372" y="0"/>
                    <a:pt x="3510358" y="0"/>
                  </a:cubicBezTo>
                  <a:cubicBezTo>
                    <a:pt x="3570889" y="0"/>
                    <a:pt x="3634980" y="2540"/>
                    <a:pt x="3695511" y="2540"/>
                  </a:cubicBezTo>
                  <a:cubicBezTo>
                    <a:pt x="3862860" y="3810"/>
                    <a:pt x="4033770" y="5080"/>
                    <a:pt x="4201119" y="7620"/>
                  </a:cubicBezTo>
                  <a:cubicBezTo>
                    <a:pt x="4290135" y="8890"/>
                    <a:pt x="4379151" y="12700"/>
                    <a:pt x="4468166" y="16510"/>
                  </a:cubicBezTo>
                  <a:cubicBezTo>
                    <a:pt x="4489530" y="16510"/>
                    <a:pt x="4510894" y="16510"/>
                    <a:pt x="4528697" y="16510"/>
                  </a:cubicBezTo>
                  <a:cubicBezTo>
                    <a:pt x="4549495" y="17780"/>
                    <a:pt x="4558385" y="20320"/>
                    <a:pt x="4568545" y="21590"/>
                  </a:cubicBezTo>
                  <a:close/>
                  <a:moveTo>
                    <a:pt x="4578705" y="2447402"/>
                  </a:moveTo>
                  <a:cubicBezTo>
                    <a:pt x="4579975" y="2430892"/>
                    <a:pt x="4581245" y="2418192"/>
                    <a:pt x="4581245" y="2405492"/>
                  </a:cubicBezTo>
                  <a:cubicBezTo>
                    <a:pt x="4579975" y="2299947"/>
                    <a:pt x="4578705" y="2200739"/>
                    <a:pt x="4578705" y="2094044"/>
                  </a:cubicBezTo>
                  <a:cubicBezTo>
                    <a:pt x="4578705" y="2045377"/>
                    <a:pt x="4581245" y="1996709"/>
                    <a:pt x="4579975" y="1948041"/>
                  </a:cubicBezTo>
                  <a:cubicBezTo>
                    <a:pt x="4579975" y="1903117"/>
                    <a:pt x="4578705" y="1856321"/>
                    <a:pt x="4577435" y="1811396"/>
                  </a:cubicBezTo>
                  <a:cubicBezTo>
                    <a:pt x="4572355" y="1742138"/>
                    <a:pt x="4560925" y="308309"/>
                    <a:pt x="4560925" y="239051"/>
                  </a:cubicBezTo>
                  <a:cubicBezTo>
                    <a:pt x="4558385" y="181024"/>
                    <a:pt x="4555845" y="121125"/>
                    <a:pt x="4553305" y="63500"/>
                  </a:cubicBezTo>
                  <a:cubicBezTo>
                    <a:pt x="4552035" y="44450"/>
                    <a:pt x="4550765" y="43180"/>
                    <a:pt x="4518015" y="41910"/>
                  </a:cubicBezTo>
                  <a:cubicBezTo>
                    <a:pt x="4507333" y="41910"/>
                    <a:pt x="4500212" y="41910"/>
                    <a:pt x="4489530" y="40640"/>
                  </a:cubicBezTo>
                  <a:cubicBezTo>
                    <a:pt x="4400514" y="36830"/>
                    <a:pt x="4307938" y="31750"/>
                    <a:pt x="4218922" y="30480"/>
                  </a:cubicBezTo>
                  <a:cubicBezTo>
                    <a:pt x="4001724" y="26670"/>
                    <a:pt x="3780966" y="25400"/>
                    <a:pt x="3563768" y="22860"/>
                  </a:cubicBezTo>
                  <a:cubicBezTo>
                    <a:pt x="3531722" y="22860"/>
                    <a:pt x="3496116" y="22860"/>
                    <a:pt x="3464070" y="22860"/>
                  </a:cubicBezTo>
                  <a:cubicBezTo>
                    <a:pt x="3410661" y="22860"/>
                    <a:pt x="3357251" y="22860"/>
                    <a:pt x="3307403" y="22860"/>
                  </a:cubicBezTo>
                  <a:cubicBezTo>
                    <a:pt x="3193463" y="22860"/>
                    <a:pt x="3079522" y="22860"/>
                    <a:pt x="2969143" y="24130"/>
                  </a:cubicBezTo>
                  <a:cubicBezTo>
                    <a:pt x="2873006" y="25400"/>
                    <a:pt x="1252922" y="29210"/>
                    <a:pt x="1156785" y="29210"/>
                  </a:cubicBezTo>
                  <a:cubicBezTo>
                    <a:pt x="1000117" y="29210"/>
                    <a:pt x="843450" y="26670"/>
                    <a:pt x="686782" y="33020"/>
                  </a:cubicBezTo>
                  <a:cubicBezTo>
                    <a:pt x="604888" y="36830"/>
                    <a:pt x="526554" y="36830"/>
                    <a:pt x="448220" y="38100"/>
                  </a:cubicBezTo>
                  <a:cubicBezTo>
                    <a:pt x="312917" y="41910"/>
                    <a:pt x="177613" y="45720"/>
                    <a:pt x="49530" y="50800"/>
                  </a:cubicBezTo>
                  <a:cubicBezTo>
                    <a:pt x="36830" y="50800"/>
                    <a:pt x="34290" y="53340"/>
                    <a:pt x="33020" y="70585"/>
                  </a:cubicBezTo>
                  <a:cubicBezTo>
                    <a:pt x="31750" y="104279"/>
                    <a:pt x="31750" y="137972"/>
                    <a:pt x="30480" y="171665"/>
                  </a:cubicBezTo>
                  <a:cubicBezTo>
                    <a:pt x="29210" y="227820"/>
                    <a:pt x="26670" y="282103"/>
                    <a:pt x="25400" y="338259"/>
                  </a:cubicBezTo>
                  <a:cubicBezTo>
                    <a:pt x="20320" y="398157"/>
                    <a:pt x="26670" y="1861936"/>
                    <a:pt x="29210" y="1921835"/>
                  </a:cubicBezTo>
                  <a:cubicBezTo>
                    <a:pt x="29210" y="1985477"/>
                    <a:pt x="29210" y="2050992"/>
                    <a:pt x="30480" y="2114634"/>
                  </a:cubicBezTo>
                  <a:cubicBezTo>
                    <a:pt x="30480" y="2161430"/>
                    <a:pt x="33020" y="2208226"/>
                    <a:pt x="33020" y="2255022"/>
                  </a:cubicBezTo>
                  <a:cubicBezTo>
                    <a:pt x="33020" y="2305562"/>
                    <a:pt x="33020" y="2356102"/>
                    <a:pt x="31750" y="2405492"/>
                  </a:cubicBezTo>
                  <a:cubicBezTo>
                    <a:pt x="31750" y="2409302"/>
                    <a:pt x="31750" y="2411842"/>
                    <a:pt x="31750" y="2415652"/>
                  </a:cubicBezTo>
                  <a:cubicBezTo>
                    <a:pt x="31750" y="2425812"/>
                    <a:pt x="35560" y="2429622"/>
                    <a:pt x="44450" y="2429622"/>
                  </a:cubicBezTo>
                  <a:cubicBezTo>
                    <a:pt x="74355" y="2429622"/>
                    <a:pt x="124203" y="2430892"/>
                    <a:pt x="170492" y="2430892"/>
                  </a:cubicBezTo>
                  <a:cubicBezTo>
                    <a:pt x="238143" y="2430892"/>
                    <a:pt x="309356" y="2428352"/>
                    <a:pt x="377008" y="2430892"/>
                  </a:cubicBezTo>
                  <a:cubicBezTo>
                    <a:pt x="487387" y="2434702"/>
                    <a:pt x="597767" y="2437242"/>
                    <a:pt x="708146" y="2435972"/>
                  </a:cubicBezTo>
                  <a:cubicBezTo>
                    <a:pt x="779358" y="2434702"/>
                    <a:pt x="847010" y="2437242"/>
                    <a:pt x="918223" y="2437242"/>
                  </a:cubicBezTo>
                  <a:cubicBezTo>
                    <a:pt x="1021481" y="2437242"/>
                    <a:pt x="1124739" y="2435972"/>
                    <a:pt x="1227997" y="2437242"/>
                  </a:cubicBezTo>
                  <a:cubicBezTo>
                    <a:pt x="1381104" y="2438512"/>
                    <a:pt x="3061719" y="2428352"/>
                    <a:pt x="3218387" y="2430892"/>
                  </a:cubicBezTo>
                  <a:cubicBezTo>
                    <a:pt x="3286039" y="2432162"/>
                    <a:pt x="3353690" y="2433432"/>
                    <a:pt x="3417782" y="2433432"/>
                  </a:cubicBezTo>
                  <a:cubicBezTo>
                    <a:pt x="3535282" y="2435972"/>
                    <a:pt x="3649222" y="2432162"/>
                    <a:pt x="3766723" y="2435972"/>
                  </a:cubicBezTo>
                  <a:cubicBezTo>
                    <a:pt x="3862860" y="2438512"/>
                    <a:pt x="3958997" y="2438512"/>
                    <a:pt x="4055134" y="2441052"/>
                  </a:cubicBezTo>
                  <a:cubicBezTo>
                    <a:pt x="4197559" y="2444862"/>
                    <a:pt x="4339984" y="2447402"/>
                    <a:pt x="4482409" y="2448672"/>
                  </a:cubicBezTo>
                  <a:cubicBezTo>
                    <a:pt x="4535818" y="2448672"/>
                    <a:pt x="4558385" y="2447402"/>
                    <a:pt x="4578705" y="244740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6486" y="869236"/>
            <a:ext cx="15274482" cy="8548529"/>
            <a:chOff x="0" y="0"/>
            <a:chExt cx="20365976" cy="11398038"/>
          </a:xfrm>
        </p:grpSpPr>
        <p:sp>
          <p:nvSpPr>
            <p:cNvPr id="6" name="Freeform 6"/>
            <p:cNvSpPr/>
            <p:nvPr/>
          </p:nvSpPr>
          <p:spPr>
            <a:xfrm>
              <a:off x="305484" y="6418625"/>
              <a:ext cx="7876909" cy="4604975"/>
            </a:xfrm>
            <a:custGeom>
              <a:avLst/>
              <a:gdLst/>
              <a:ahLst/>
              <a:cxnLst/>
              <a:rect l="l" t="t" r="r" b="b"/>
              <a:pathLst>
                <a:path w="7876909" h="4604975">
                  <a:moveTo>
                    <a:pt x="0" y="0"/>
                  </a:moveTo>
                  <a:lnTo>
                    <a:pt x="7876909" y="0"/>
                  </a:lnTo>
                  <a:lnTo>
                    <a:pt x="7876909" y="4604975"/>
                  </a:lnTo>
                  <a:lnTo>
                    <a:pt x="0" y="4604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 rot="-5400000">
              <a:off x="-1130292" y="8374487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468012" y="4929358"/>
              <a:ext cx="7809064" cy="6094242"/>
            </a:xfrm>
            <a:custGeom>
              <a:avLst/>
              <a:gdLst/>
              <a:ahLst/>
              <a:cxnLst/>
              <a:rect l="l" t="t" r="r" b="b"/>
              <a:pathLst>
                <a:path w="7809064" h="6094242">
                  <a:moveTo>
                    <a:pt x="0" y="0"/>
                  </a:moveTo>
                  <a:lnTo>
                    <a:pt x="7809064" y="0"/>
                  </a:lnTo>
                  <a:lnTo>
                    <a:pt x="7809064" y="6094242"/>
                  </a:lnTo>
                  <a:lnTo>
                    <a:pt x="0" y="6094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19687984" y="7679028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822761" y="10772697"/>
              <a:ext cx="7904165" cy="625341"/>
              <a:chOff x="0" y="0"/>
              <a:chExt cx="6420999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7406417" y="273240"/>
              <a:ext cx="2959559" cy="5160940"/>
            </a:xfrm>
            <a:custGeom>
              <a:avLst/>
              <a:gdLst/>
              <a:ahLst/>
              <a:cxnLst/>
              <a:rect l="l" t="t" r="r" b="b"/>
              <a:pathLst>
                <a:path w="2959559" h="5160940">
                  <a:moveTo>
                    <a:pt x="0" y="0"/>
                  </a:moveTo>
                  <a:lnTo>
                    <a:pt x="2959559" y="0"/>
                  </a:lnTo>
                  <a:lnTo>
                    <a:pt x="2959559" y="5160940"/>
                  </a:lnTo>
                  <a:lnTo>
                    <a:pt x="0" y="5160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 flipV="1">
              <a:off x="4841615" y="0"/>
              <a:ext cx="3084194" cy="622680"/>
            </a:xfrm>
            <a:custGeom>
              <a:avLst/>
              <a:gdLst/>
              <a:ahLst/>
              <a:cxnLst/>
              <a:rect l="l" t="t" r="r" b="b"/>
              <a:pathLst>
                <a:path w="3084194" h="622680">
                  <a:moveTo>
                    <a:pt x="0" y="622680"/>
                  </a:moveTo>
                  <a:lnTo>
                    <a:pt x="3084194" y="622680"/>
                  </a:lnTo>
                  <a:lnTo>
                    <a:pt x="3084194" y="0"/>
                  </a:lnTo>
                  <a:lnTo>
                    <a:pt x="0" y="0"/>
                  </a:lnTo>
                  <a:lnTo>
                    <a:pt x="0" y="62268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407346" y="11370"/>
              <a:ext cx="11346563" cy="625341"/>
              <a:chOff x="0" y="0"/>
              <a:chExt cx="9217454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5691243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2"/>
                  </a:lnTo>
                  <a:lnTo>
                    <a:pt x="0" y="7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Freeform 17"/>
          <p:cNvSpPr/>
          <p:nvPr/>
        </p:nvSpPr>
        <p:spPr>
          <a:xfrm rot="-923747">
            <a:off x="630015" y="797562"/>
            <a:ext cx="2912807" cy="3005710"/>
          </a:xfrm>
          <a:custGeom>
            <a:avLst/>
            <a:gdLst/>
            <a:ahLst/>
            <a:cxnLst/>
            <a:rect l="l" t="t" r="r" b="b"/>
            <a:pathLst>
              <a:path w="2912807" h="3005710">
                <a:moveTo>
                  <a:pt x="0" y="0"/>
                </a:moveTo>
                <a:lnTo>
                  <a:pt x="2912807" y="0"/>
                </a:lnTo>
                <a:lnTo>
                  <a:pt x="2912807" y="3005711"/>
                </a:lnTo>
                <a:lnTo>
                  <a:pt x="0" y="30057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0846280" y="2772769"/>
            <a:ext cx="2370731" cy="2370731"/>
          </a:xfrm>
          <a:custGeom>
            <a:avLst/>
            <a:gdLst/>
            <a:ahLst/>
            <a:cxnLst/>
            <a:rect l="l" t="t" r="r" b="b"/>
            <a:pathLst>
              <a:path w="2370731" h="2370731">
                <a:moveTo>
                  <a:pt x="0" y="0"/>
                </a:moveTo>
                <a:lnTo>
                  <a:pt x="2370732" y="0"/>
                </a:lnTo>
                <a:lnTo>
                  <a:pt x="2370732" y="2370731"/>
                </a:lnTo>
                <a:lnTo>
                  <a:pt x="0" y="2370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TextBox 21"/>
          <p:cNvSpPr txBox="1"/>
          <p:nvPr/>
        </p:nvSpPr>
        <p:spPr>
          <a:xfrm>
            <a:off x="3429000" y="2443293"/>
            <a:ext cx="1036782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29"/>
              </a:lnSpc>
            </a:pPr>
            <a:r>
              <a:rPr lang="en-US" sz="15299" b="1" dirty="0" err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AfekaGo</a:t>
            </a:r>
            <a:endParaRPr lang="en-US" sz="15299" b="1" dirty="0">
              <a:solidFill>
                <a:srgbClr val="2B3547"/>
              </a:solidFill>
              <a:latin typeface="Amatic SC Bold"/>
              <a:ea typeface="Amatic SC Bold"/>
              <a:cs typeface="Amatic SC Bold"/>
              <a:sym typeface="Amatic SC Bold"/>
            </a:endParaRPr>
          </a:p>
        </p:txBody>
      </p:sp>
      <p:pic>
        <p:nvPicPr>
          <p:cNvPr id="1028" name="Picture 4" descr="פקק תנועה / צילום אילוסטרציה: שאטרסטוק, א.ס.א.פ קריאייטיב">
            <a:extLst>
              <a:ext uri="{FF2B5EF4-FFF2-40B4-BE49-F238E27FC236}">
                <a16:creationId xmlns:a16="http://schemas.microsoft.com/office/drawing/2014/main" id="{14CCA6DD-CF5F-51E8-870F-4B23559F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02" y="4796047"/>
            <a:ext cx="12779659" cy="37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8790" y="4761180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7" y="0"/>
                </a:lnTo>
                <a:lnTo>
                  <a:pt x="1864977" y="764640"/>
                </a:lnTo>
                <a:lnTo>
                  <a:pt x="0" y="764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5184651" y="4764086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7" y="0"/>
                </a:lnTo>
                <a:lnTo>
                  <a:pt x="1864977" y="764641"/>
                </a:lnTo>
                <a:lnTo>
                  <a:pt x="0" y="76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463767" y="1081291"/>
            <a:ext cx="4498939" cy="9049472"/>
          </a:xfrm>
          <a:custGeom>
            <a:avLst/>
            <a:gdLst/>
            <a:ahLst/>
            <a:cxnLst/>
            <a:rect l="l" t="t" r="r" b="b"/>
            <a:pathLst>
              <a:path w="4498939" h="9049472">
                <a:moveTo>
                  <a:pt x="0" y="0"/>
                </a:moveTo>
                <a:lnTo>
                  <a:pt x="4498940" y="0"/>
                </a:lnTo>
                <a:lnTo>
                  <a:pt x="4498940" y="9049472"/>
                </a:lnTo>
                <a:lnTo>
                  <a:pt x="0" y="9049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6764601" y="1254575"/>
            <a:ext cx="4758798" cy="9032425"/>
          </a:xfrm>
          <a:custGeom>
            <a:avLst/>
            <a:gdLst/>
            <a:ahLst/>
            <a:cxnLst/>
            <a:rect l="l" t="t" r="r" b="b"/>
            <a:pathLst>
              <a:path w="4758798" h="9032425">
                <a:moveTo>
                  <a:pt x="0" y="0"/>
                </a:moveTo>
                <a:lnTo>
                  <a:pt x="4758798" y="0"/>
                </a:lnTo>
                <a:lnTo>
                  <a:pt x="4758798" y="9032425"/>
                </a:lnTo>
                <a:lnTo>
                  <a:pt x="0" y="903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522418" y="1254575"/>
            <a:ext cx="4662233" cy="9032425"/>
          </a:xfrm>
          <a:custGeom>
            <a:avLst/>
            <a:gdLst/>
            <a:ahLst/>
            <a:cxnLst/>
            <a:rect l="l" t="t" r="r" b="b"/>
            <a:pathLst>
              <a:path w="4662233" h="9032425">
                <a:moveTo>
                  <a:pt x="0" y="0"/>
                </a:moveTo>
                <a:lnTo>
                  <a:pt x="4662233" y="0"/>
                </a:lnTo>
                <a:lnTo>
                  <a:pt x="4662233" y="9032425"/>
                </a:lnTo>
                <a:lnTo>
                  <a:pt x="0" y="903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8470971" y="-66675"/>
            <a:ext cx="2016999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זיהוי כנוסע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23649" y="648557"/>
            <a:ext cx="5259003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זיהוי הנהגים בסביבה הקרובה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9628" y="700877"/>
            <a:ext cx="4072641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הוספת הנהג הרצוי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3567" y="648557"/>
            <a:ext cx="2541777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תחילת נסיעה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8382" y="716390"/>
            <a:ext cx="4680918" cy="9570610"/>
          </a:xfrm>
          <a:custGeom>
            <a:avLst/>
            <a:gdLst/>
            <a:ahLst/>
            <a:cxnLst/>
            <a:rect l="l" t="t" r="r" b="b"/>
            <a:pathLst>
              <a:path w="4680918" h="9570610">
                <a:moveTo>
                  <a:pt x="0" y="0"/>
                </a:moveTo>
                <a:lnTo>
                  <a:pt x="4680918" y="0"/>
                </a:lnTo>
                <a:lnTo>
                  <a:pt x="4680918" y="9570610"/>
                </a:lnTo>
                <a:lnTo>
                  <a:pt x="0" y="957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0598335" y="4761180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8" y="0"/>
                </a:lnTo>
                <a:lnTo>
                  <a:pt x="1864978" y="764640"/>
                </a:lnTo>
                <a:lnTo>
                  <a:pt x="0" y="764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5965835" y="944556"/>
            <a:ext cx="4680125" cy="9342444"/>
          </a:xfrm>
          <a:custGeom>
            <a:avLst/>
            <a:gdLst/>
            <a:ahLst/>
            <a:cxnLst/>
            <a:rect l="l" t="t" r="r" b="b"/>
            <a:pathLst>
              <a:path w="4680125" h="9342444">
                <a:moveTo>
                  <a:pt x="0" y="0"/>
                </a:moveTo>
                <a:lnTo>
                  <a:pt x="4680125" y="0"/>
                </a:lnTo>
                <a:lnTo>
                  <a:pt x="4680125" y="9342444"/>
                </a:lnTo>
                <a:lnTo>
                  <a:pt x="0" y="934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7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2452427" y="154376"/>
            <a:ext cx="4795987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דף בחירת אמצעי תשלום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1445" y="154377"/>
            <a:ext cx="3205629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התשלום התקבל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381" y="597629"/>
            <a:ext cx="17089083" cy="9091742"/>
            <a:chOff x="0" y="0"/>
            <a:chExt cx="22785443" cy="12122322"/>
          </a:xfrm>
        </p:grpSpPr>
        <p:sp>
          <p:nvSpPr>
            <p:cNvPr id="3" name="Freeform 3"/>
            <p:cNvSpPr/>
            <p:nvPr/>
          </p:nvSpPr>
          <p:spPr>
            <a:xfrm>
              <a:off x="322531" y="6865057"/>
              <a:ext cx="8316441" cy="4861934"/>
            </a:xfrm>
            <a:custGeom>
              <a:avLst/>
              <a:gdLst/>
              <a:ahLst/>
              <a:cxnLst/>
              <a:rect l="l" t="t" r="r" b="b"/>
              <a:pathLst>
                <a:path w="8316441" h="4861934">
                  <a:moveTo>
                    <a:pt x="0" y="0"/>
                  </a:moveTo>
                  <a:lnTo>
                    <a:pt x="8316441" y="0"/>
                  </a:lnTo>
                  <a:lnTo>
                    <a:pt x="8316441" y="4861933"/>
                  </a:lnTo>
                  <a:lnTo>
                    <a:pt x="0" y="486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980293" y="5346324"/>
              <a:ext cx="8244810" cy="6434301"/>
            </a:xfrm>
            <a:custGeom>
              <a:avLst/>
              <a:gdLst/>
              <a:ahLst/>
              <a:cxnLst/>
              <a:rect l="l" t="t" r="r" b="b"/>
              <a:pathLst>
                <a:path w="8244810" h="6434301">
                  <a:moveTo>
                    <a:pt x="0" y="0"/>
                  </a:moveTo>
                  <a:lnTo>
                    <a:pt x="8244810" y="0"/>
                  </a:lnTo>
                  <a:lnTo>
                    <a:pt x="8244810" y="6434301"/>
                  </a:lnTo>
                  <a:lnTo>
                    <a:pt x="0" y="643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1569835" y="8195791"/>
              <a:ext cx="506254" cy="830834"/>
            </a:xfrm>
            <a:custGeom>
              <a:avLst/>
              <a:gdLst/>
              <a:ahLst/>
              <a:cxnLst/>
              <a:rect l="l" t="t" r="r" b="b"/>
              <a:pathLst>
                <a:path w="506254" h="830834">
                  <a:moveTo>
                    <a:pt x="0" y="0"/>
                  </a:moveTo>
                  <a:lnTo>
                    <a:pt x="506254" y="0"/>
                  </a:lnTo>
                  <a:lnTo>
                    <a:pt x="506254" y="830834"/>
                  </a:lnTo>
                  <a:lnTo>
                    <a:pt x="0" y="830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7203472" y="11462087"/>
              <a:ext cx="8345218" cy="660235"/>
              <a:chOff x="0" y="0"/>
              <a:chExt cx="6420999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9194261" y="430394"/>
              <a:ext cx="3124703" cy="5448921"/>
            </a:xfrm>
            <a:custGeom>
              <a:avLst/>
              <a:gdLst/>
              <a:ahLst/>
              <a:cxnLst/>
              <a:rect l="l" t="t" r="r" b="b"/>
              <a:pathLst>
                <a:path w="3124703" h="5448921">
                  <a:moveTo>
                    <a:pt x="0" y="0"/>
                  </a:moveTo>
                  <a:lnTo>
                    <a:pt x="3124703" y="0"/>
                  </a:lnTo>
                  <a:lnTo>
                    <a:pt x="3124703" y="5448920"/>
                  </a:lnTo>
                  <a:lnTo>
                    <a:pt x="0" y="5448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5111778" y="143456"/>
              <a:ext cx="3256292" cy="657426"/>
            </a:xfrm>
            <a:custGeom>
              <a:avLst/>
              <a:gdLst/>
              <a:ahLst/>
              <a:cxnLst/>
              <a:rect l="l" t="t" r="r" b="b"/>
              <a:pathLst>
                <a:path w="3256292" h="657426">
                  <a:moveTo>
                    <a:pt x="0" y="657426"/>
                  </a:moveTo>
                  <a:lnTo>
                    <a:pt x="3256292" y="657426"/>
                  </a:lnTo>
                  <a:lnTo>
                    <a:pt x="3256292" y="0"/>
                  </a:lnTo>
                  <a:lnTo>
                    <a:pt x="0" y="0"/>
                  </a:lnTo>
                  <a:lnTo>
                    <a:pt x="0" y="65742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764877" y="155460"/>
              <a:ext cx="13052395" cy="660235"/>
              <a:chOff x="0" y="0"/>
              <a:chExt cx="10042808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100428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042808" h="76200">
                    <a:moveTo>
                      <a:pt x="0" y="0"/>
                    </a:moveTo>
                    <a:lnTo>
                      <a:pt x="10042808" y="0"/>
                    </a:lnTo>
                    <a:lnTo>
                      <a:pt x="100428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6097087"/>
              <a:ext cx="835013" cy="835013"/>
            </a:xfrm>
            <a:custGeom>
              <a:avLst/>
              <a:gdLst/>
              <a:ahLst/>
              <a:cxnLst/>
              <a:rect l="l" t="t" r="r" b="b"/>
              <a:pathLst>
                <a:path w="835013" h="835013">
                  <a:moveTo>
                    <a:pt x="0" y="0"/>
                  </a:moveTo>
                  <a:lnTo>
                    <a:pt x="835013" y="0"/>
                  </a:lnTo>
                  <a:lnTo>
                    <a:pt x="835013" y="835013"/>
                  </a:lnTo>
                  <a:lnTo>
                    <a:pt x="0" y="83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935003" y="186637"/>
              <a:ext cx="4023972" cy="505426"/>
            </a:xfrm>
            <a:custGeom>
              <a:avLst/>
              <a:gdLst/>
              <a:ahLst/>
              <a:cxnLst/>
              <a:rect l="l" t="t" r="r" b="b"/>
              <a:pathLst>
                <a:path w="4023972" h="505426">
                  <a:moveTo>
                    <a:pt x="0" y="0"/>
                  </a:moveTo>
                  <a:lnTo>
                    <a:pt x="4023971" y="0"/>
                  </a:lnTo>
                  <a:lnTo>
                    <a:pt x="4023971" y="505426"/>
                  </a:lnTo>
                  <a:lnTo>
                    <a:pt x="0" y="50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 rot="5400000">
              <a:off x="22076555" y="14467"/>
              <a:ext cx="723356" cy="694421"/>
            </a:xfrm>
            <a:custGeom>
              <a:avLst/>
              <a:gdLst/>
              <a:ahLst/>
              <a:cxnLst/>
              <a:rect l="l" t="t" r="r" b="b"/>
              <a:pathLst>
                <a:path w="723356" h="694421">
                  <a:moveTo>
                    <a:pt x="0" y="0"/>
                  </a:moveTo>
                  <a:lnTo>
                    <a:pt x="723356" y="0"/>
                  </a:lnTo>
                  <a:lnTo>
                    <a:pt x="723356" y="694422"/>
                  </a:lnTo>
                  <a:lnTo>
                    <a:pt x="0" y="69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 rot="-536019">
            <a:off x="851983" y="858130"/>
            <a:ext cx="3112432" cy="3096585"/>
            <a:chOff x="0" y="0"/>
            <a:chExt cx="1086475" cy="1080943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1063615" cy="1053003"/>
            </a:xfrm>
            <a:custGeom>
              <a:avLst/>
              <a:gdLst/>
              <a:ahLst/>
              <a:cxnLst/>
              <a:rect l="l" t="t" r="r" b="b"/>
              <a:pathLst>
                <a:path w="1063615" h="1053003">
                  <a:moveTo>
                    <a:pt x="1063615" y="1053003"/>
                  </a:moveTo>
                  <a:lnTo>
                    <a:pt x="0" y="1045383"/>
                  </a:lnTo>
                  <a:lnTo>
                    <a:pt x="0" y="378436"/>
                  </a:lnTo>
                  <a:lnTo>
                    <a:pt x="17780" y="19050"/>
                  </a:lnTo>
                  <a:lnTo>
                    <a:pt x="528162" y="0"/>
                  </a:lnTo>
                  <a:lnTo>
                    <a:pt x="1044565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1092825" cy="1079673"/>
            </a:xfrm>
            <a:custGeom>
              <a:avLst/>
              <a:gdLst/>
              <a:ahLst/>
              <a:cxnLst/>
              <a:rect l="l" t="t" r="r" b="b"/>
              <a:pathLst>
                <a:path w="1092825" h="1079673">
                  <a:moveTo>
                    <a:pt x="1058535" y="21590"/>
                  </a:moveTo>
                  <a:cubicBezTo>
                    <a:pt x="1059805" y="34290"/>
                    <a:pt x="1059805" y="44450"/>
                    <a:pt x="1061075" y="54610"/>
                  </a:cubicBezTo>
                  <a:cubicBezTo>
                    <a:pt x="1063615" y="79097"/>
                    <a:pt x="1064885" y="100459"/>
                    <a:pt x="1067425" y="121058"/>
                  </a:cubicBezTo>
                  <a:cubicBezTo>
                    <a:pt x="1067425" y="150812"/>
                    <a:pt x="1080125" y="737497"/>
                    <a:pt x="1086475" y="767251"/>
                  </a:cubicBezTo>
                  <a:cubicBezTo>
                    <a:pt x="1092825" y="812263"/>
                    <a:pt x="1089015" y="858038"/>
                    <a:pt x="1089015" y="903051"/>
                  </a:cubicBezTo>
                  <a:cubicBezTo>
                    <a:pt x="1089015" y="942723"/>
                    <a:pt x="1090285" y="979343"/>
                    <a:pt x="1091555" y="1018713"/>
                  </a:cubicBezTo>
                  <a:cubicBezTo>
                    <a:pt x="1091555" y="1040303"/>
                    <a:pt x="1091555" y="1054273"/>
                    <a:pt x="1091555" y="1078403"/>
                  </a:cubicBezTo>
                  <a:cubicBezTo>
                    <a:pt x="1068695" y="1078403"/>
                    <a:pt x="1048375" y="1079673"/>
                    <a:pt x="1030071" y="1078403"/>
                  </a:cubicBezTo>
                  <a:cubicBezTo>
                    <a:pt x="979568" y="1073323"/>
                    <a:pt x="928288" y="1079673"/>
                    <a:pt x="877785" y="1074593"/>
                  </a:cubicBezTo>
                  <a:cubicBezTo>
                    <a:pt x="847483" y="1070783"/>
                    <a:pt x="817958" y="1073323"/>
                    <a:pt x="787656" y="1070783"/>
                  </a:cubicBezTo>
                  <a:cubicBezTo>
                    <a:pt x="773670" y="1069513"/>
                    <a:pt x="759685" y="1068243"/>
                    <a:pt x="745699" y="1066973"/>
                  </a:cubicBezTo>
                  <a:cubicBezTo>
                    <a:pt x="737152" y="1066973"/>
                    <a:pt x="729383" y="1068243"/>
                    <a:pt x="720836" y="1068243"/>
                  </a:cubicBezTo>
                  <a:cubicBezTo>
                    <a:pt x="699081" y="1066973"/>
                    <a:pt x="639253" y="1068243"/>
                    <a:pt x="617498" y="1066973"/>
                  </a:cubicBezTo>
                  <a:cubicBezTo>
                    <a:pt x="601959" y="1065703"/>
                    <a:pt x="291169" y="1074593"/>
                    <a:pt x="275630" y="1073323"/>
                  </a:cubicBezTo>
                  <a:cubicBezTo>
                    <a:pt x="271745" y="1073323"/>
                    <a:pt x="267083" y="1074593"/>
                    <a:pt x="263198" y="1074593"/>
                  </a:cubicBezTo>
                  <a:cubicBezTo>
                    <a:pt x="253874" y="1074593"/>
                    <a:pt x="245328" y="1075863"/>
                    <a:pt x="236004" y="1075863"/>
                  </a:cubicBezTo>
                  <a:cubicBezTo>
                    <a:pt x="212695" y="1075863"/>
                    <a:pt x="190163" y="1074593"/>
                    <a:pt x="166853" y="1073323"/>
                  </a:cubicBezTo>
                  <a:cubicBezTo>
                    <a:pt x="152868" y="1072053"/>
                    <a:pt x="138882" y="1070783"/>
                    <a:pt x="125674" y="1069513"/>
                  </a:cubicBezTo>
                  <a:cubicBezTo>
                    <a:pt x="100811" y="1068243"/>
                    <a:pt x="75947" y="1066973"/>
                    <a:pt x="48260" y="1066973"/>
                  </a:cubicBezTo>
                  <a:cubicBezTo>
                    <a:pt x="38100" y="1066973"/>
                    <a:pt x="29210" y="1066973"/>
                    <a:pt x="19050" y="1065703"/>
                  </a:cubicBezTo>
                  <a:cubicBezTo>
                    <a:pt x="10160" y="1064433"/>
                    <a:pt x="5080" y="1058083"/>
                    <a:pt x="7620" y="1049193"/>
                  </a:cubicBezTo>
                  <a:cubicBezTo>
                    <a:pt x="16510" y="1017489"/>
                    <a:pt x="12700" y="998416"/>
                    <a:pt x="11430" y="978580"/>
                  </a:cubicBezTo>
                  <a:cubicBezTo>
                    <a:pt x="10160" y="938145"/>
                    <a:pt x="6350" y="898473"/>
                    <a:pt x="7620" y="858038"/>
                  </a:cubicBezTo>
                  <a:cubicBezTo>
                    <a:pt x="5080" y="807686"/>
                    <a:pt x="0" y="184380"/>
                    <a:pt x="7620" y="133264"/>
                  </a:cubicBezTo>
                  <a:cubicBezTo>
                    <a:pt x="8890" y="123346"/>
                    <a:pt x="7620" y="112665"/>
                    <a:pt x="8890" y="102748"/>
                  </a:cubicBezTo>
                  <a:cubicBezTo>
                    <a:pt x="10160" y="86726"/>
                    <a:pt x="12700" y="691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523" y="30480"/>
                    <a:pt x="68955" y="29210"/>
                  </a:cubicBezTo>
                  <a:cubicBezTo>
                    <a:pt x="89933" y="25400"/>
                    <a:pt x="110911" y="22860"/>
                    <a:pt x="132666" y="20320"/>
                  </a:cubicBezTo>
                  <a:cubicBezTo>
                    <a:pt x="147429" y="17780"/>
                    <a:pt x="162191" y="16510"/>
                    <a:pt x="176177" y="13970"/>
                  </a:cubicBezTo>
                  <a:cubicBezTo>
                    <a:pt x="190163" y="11430"/>
                    <a:pt x="204925" y="8890"/>
                    <a:pt x="218911" y="8890"/>
                  </a:cubicBezTo>
                  <a:cubicBezTo>
                    <a:pt x="234450" y="7620"/>
                    <a:pt x="249990" y="10160"/>
                    <a:pt x="265529" y="8890"/>
                  </a:cubicBezTo>
                  <a:cubicBezTo>
                    <a:pt x="284953" y="8890"/>
                    <a:pt x="636923" y="6350"/>
                    <a:pt x="656347" y="5080"/>
                  </a:cubicBezTo>
                  <a:cubicBezTo>
                    <a:pt x="674994" y="3810"/>
                    <a:pt x="693642" y="2540"/>
                    <a:pt x="713066" y="2540"/>
                  </a:cubicBezTo>
                  <a:cubicBezTo>
                    <a:pt x="744922" y="1270"/>
                    <a:pt x="776001" y="0"/>
                    <a:pt x="807857" y="0"/>
                  </a:cubicBezTo>
                  <a:cubicBezTo>
                    <a:pt x="821065" y="0"/>
                    <a:pt x="835051" y="2540"/>
                    <a:pt x="848260" y="2540"/>
                  </a:cubicBezTo>
                  <a:cubicBezTo>
                    <a:pt x="884777" y="3810"/>
                    <a:pt x="922072" y="5080"/>
                    <a:pt x="958590" y="7620"/>
                  </a:cubicBezTo>
                  <a:cubicBezTo>
                    <a:pt x="978014" y="8890"/>
                    <a:pt x="997439" y="12700"/>
                    <a:pt x="1016863" y="16510"/>
                  </a:cubicBezTo>
                  <a:cubicBezTo>
                    <a:pt x="1021525" y="16510"/>
                    <a:pt x="1026187" y="16510"/>
                    <a:pt x="1030071" y="16510"/>
                  </a:cubicBezTo>
                  <a:cubicBezTo>
                    <a:pt x="1039485" y="17780"/>
                    <a:pt x="1048375" y="20320"/>
                    <a:pt x="1058535" y="21590"/>
                  </a:cubicBezTo>
                  <a:close/>
                  <a:moveTo>
                    <a:pt x="1068695" y="1061893"/>
                  </a:moveTo>
                  <a:cubicBezTo>
                    <a:pt x="1069965" y="1045383"/>
                    <a:pt x="1071235" y="1032683"/>
                    <a:pt x="1071235" y="1019983"/>
                  </a:cubicBezTo>
                  <a:cubicBezTo>
                    <a:pt x="1069965" y="975528"/>
                    <a:pt x="1068695" y="935093"/>
                    <a:pt x="1068695" y="891607"/>
                  </a:cubicBezTo>
                  <a:cubicBezTo>
                    <a:pt x="1068695" y="871771"/>
                    <a:pt x="1071235" y="851935"/>
                    <a:pt x="1069965" y="832099"/>
                  </a:cubicBezTo>
                  <a:cubicBezTo>
                    <a:pt x="1069965" y="813789"/>
                    <a:pt x="1068695" y="794716"/>
                    <a:pt x="1067425" y="776406"/>
                  </a:cubicBezTo>
                  <a:cubicBezTo>
                    <a:pt x="1062345" y="748178"/>
                    <a:pt x="1050915" y="163781"/>
                    <a:pt x="1050915" y="135553"/>
                  </a:cubicBezTo>
                  <a:cubicBezTo>
                    <a:pt x="1048375" y="111903"/>
                    <a:pt x="1045835" y="87489"/>
                    <a:pt x="1043295" y="63500"/>
                  </a:cubicBezTo>
                  <a:cubicBezTo>
                    <a:pt x="1042025" y="44450"/>
                    <a:pt x="1040755" y="43180"/>
                    <a:pt x="1027741" y="41910"/>
                  </a:cubicBezTo>
                  <a:cubicBezTo>
                    <a:pt x="1025410" y="41910"/>
                    <a:pt x="1023856" y="41910"/>
                    <a:pt x="1021525" y="40640"/>
                  </a:cubicBezTo>
                  <a:cubicBezTo>
                    <a:pt x="1002100" y="36830"/>
                    <a:pt x="981899" y="31750"/>
                    <a:pt x="962475" y="30480"/>
                  </a:cubicBezTo>
                  <a:cubicBezTo>
                    <a:pt x="915079" y="26670"/>
                    <a:pt x="866907" y="25400"/>
                    <a:pt x="819512" y="22860"/>
                  </a:cubicBezTo>
                  <a:cubicBezTo>
                    <a:pt x="812519" y="22860"/>
                    <a:pt x="804749" y="22860"/>
                    <a:pt x="797756" y="22860"/>
                  </a:cubicBezTo>
                  <a:cubicBezTo>
                    <a:pt x="786102" y="22860"/>
                    <a:pt x="774447" y="22860"/>
                    <a:pt x="763569" y="22860"/>
                  </a:cubicBezTo>
                  <a:cubicBezTo>
                    <a:pt x="738706" y="22860"/>
                    <a:pt x="713843" y="22860"/>
                    <a:pt x="689757" y="24130"/>
                  </a:cubicBezTo>
                  <a:cubicBezTo>
                    <a:pt x="668779" y="25400"/>
                    <a:pt x="315255" y="29210"/>
                    <a:pt x="294277" y="29210"/>
                  </a:cubicBezTo>
                  <a:cubicBezTo>
                    <a:pt x="260090" y="29210"/>
                    <a:pt x="225903" y="26670"/>
                    <a:pt x="191717" y="33020"/>
                  </a:cubicBezTo>
                  <a:cubicBezTo>
                    <a:pt x="173846" y="36830"/>
                    <a:pt x="156753" y="36830"/>
                    <a:pt x="139659" y="38100"/>
                  </a:cubicBezTo>
                  <a:cubicBezTo>
                    <a:pt x="110134" y="41910"/>
                    <a:pt x="80609" y="45720"/>
                    <a:pt x="49530" y="50800"/>
                  </a:cubicBezTo>
                  <a:cubicBezTo>
                    <a:pt x="36830" y="50800"/>
                    <a:pt x="34290" y="53340"/>
                    <a:pt x="33020" y="66890"/>
                  </a:cubicBezTo>
                  <a:cubicBezTo>
                    <a:pt x="31750" y="80623"/>
                    <a:pt x="31750" y="94355"/>
                    <a:pt x="30480" y="108088"/>
                  </a:cubicBezTo>
                  <a:cubicBezTo>
                    <a:pt x="29210" y="130976"/>
                    <a:pt x="26670" y="153100"/>
                    <a:pt x="25400" y="175988"/>
                  </a:cubicBezTo>
                  <a:cubicBezTo>
                    <a:pt x="20320" y="200401"/>
                    <a:pt x="26670" y="797005"/>
                    <a:pt x="29210" y="821418"/>
                  </a:cubicBezTo>
                  <a:cubicBezTo>
                    <a:pt x="29210" y="847358"/>
                    <a:pt x="29210" y="874060"/>
                    <a:pt x="30480" y="899999"/>
                  </a:cubicBezTo>
                  <a:cubicBezTo>
                    <a:pt x="30480" y="919072"/>
                    <a:pt x="33020" y="938145"/>
                    <a:pt x="33020" y="957218"/>
                  </a:cubicBezTo>
                  <a:cubicBezTo>
                    <a:pt x="33020" y="977817"/>
                    <a:pt x="33020" y="998416"/>
                    <a:pt x="31750" y="1019983"/>
                  </a:cubicBezTo>
                  <a:cubicBezTo>
                    <a:pt x="31750" y="1023793"/>
                    <a:pt x="31750" y="1026333"/>
                    <a:pt x="31750" y="1030143"/>
                  </a:cubicBezTo>
                  <a:cubicBezTo>
                    <a:pt x="31750" y="1040303"/>
                    <a:pt x="35560" y="1044113"/>
                    <a:pt x="44450" y="1044113"/>
                  </a:cubicBezTo>
                  <a:cubicBezTo>
                    <a:pt x="58077" y="1044113"/>
                    <a:pt x="68955" y="1045383"/>
                    <a:pt x="79055" y="1045383"/>
                  </a:cubicBezTo>
                  <a:cubicBezTo>
                    <a:pt x="93818" y="1045383"/>
                    <a:pt x="109357" y="1042843"/>
                    <a:pt x="124120" y="1045383"/>
                  </a:cubicBezTo>
                  <a:cubicBezTo>
                    <a:pt x="148206" y="1049193"/>
                    <a:pt x="172292" y="1051733"/>
                    <a:pt x="196378" y="1050463"/>
                  </a:cubicBezTo>
                  <a:cubicBezTo>
                    <a:pt x="211918" y="1049193"/>
                    <a:pt x="226680" y="1051733"/>
                    <a:pt x="242220" y="1051733"/>
                  </a:cubicBezTo>
                  <a:cubicBezTo>
                    <a:pt x="264752" y="1051733"/>
                    <a:pt x="287284" y="1050463"/>
                    <a:pt x="309817" y="1051733"/>
                  </a:cubicBezTo>
                  <a:cubicBezTo>
                    <a:pt x="343226" y="1053003"/>
                    <a:pt x="709958" y="1042843"/>
                    <a:pt x="744145" y="1045383"/>
                  </a:cubicBezTo>
                  <a:cubicBezTo>
                    <a:pt x="758908" y="1046653"/>
                    <a:pt x="773670" y="1047923"/>
                    <a:pt x="787656" y="1047923"/>
                  </a:cubicBezTo>
                  <a:cubicBezTo>
                    <a:pt x="813296" y="1050463"/>
                    <a:pt x="838159" y="1046653"/>
                    <a:pt x="863799" y="1050463"/>
                  </a:cubicBezTo>
                  <a:cubicBezTo>
                    <a:pt x="884777" y="1053003"/>
                    <a:pt x="905756" y="1053003"/>
                    <a:pt x="926734" y="1055543"/>
                  </a:cubicBezTo>
                  <a:cubicBezTo>
                    <a:pt x="957813" y="1059353"/>
                    <a:pt x="988892" y="1061893"/>
                    <a:pt x="1019971" y="1063163"/>
                  </a:cubicBezTo>
                  <a:cubicBezTo>
                    <a:pt x="1031625" y="1063163"/>
                    <a:pt x="1048375" y="1061893"/>
                    <a:pt x="1068695" y="106189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0" name="TextBox 20"/>
          <p:cNvSpPr txBox="1"/>
          <p:nvPr/>
        </p:nvSpPr>
        <p:spPr>
          <a:xfrm rot="-623819">
            <a:off x="1418823" y="1319760"/>
            <a:ext cx="1980470" cy="243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699"/>
              </a:lnSpc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תפריט </a:t>
            </a:r>
          </a:p>
          <a:p>
            <a:pPr marL="0" lvl="0" indent="0" algn="ctr" rtl="1">
              <a:lnSpc>
                <a:spcPts val="9699"/>
              </a:lnSpc>
              <a:spcBef>
                <a:spcPct val="0"/>
              </a:spcBef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נהג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05027" y="6791086"/>
            <a:ext cx="5678655" cy="172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601"/>
              </a:lnSpc>
            </a:pPr>
            <a:r>
              <a:rPr lang="he-IL" sz="3539" b="1" u="sng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התפריט כולל:</a:t>
            </a:r>
          </a:p>
          <a:p>
            <a:pPr marL="382095" lvl="1" algn="r" rtl="1">
              <a:lnSpc>
                <a:spcPts val="4601"/>
              </a:lnSpc>
            </a:pPr>
            <a:r>
              <a:rPr lang="he-IL" sz="35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בחירת נוסעים ברדיוס מוגדר ומסלול נסיעה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808970" y="8694420"/>
            <a:ext cx="378142" cy="318135"/>
            <a:chOff x="0" y="0"/>
            <a:chExt cx="504190" cy="424180"/>
          </a:xfrm>
        </p:grpSpPr>
        <p:sp>
          <p:nvSpPr>
            <p:cNvPr id="23" name="Freeform 23"/>
            <p:cNvSpPr/>
            <p:nvPr/>
          </p:nvSpPr>
          <p:spPr>
            <a:xfrm>
              <a:off x="46990" y="49530"/>
              <a:ext cx="411480" cy="326390"/>
            </a:xfrm>
            <a:custGeom>
              <a:avLst/>
              <a:gdLst/>
              <a:ahLst/>
              <a:cxnLst/>
              <a:rect l="l" t="t" r="r" b="b"/>
              <a:pathLst>
                <a:path w="411480" h="326390">
                  <a:moveTo>
                    <a:pt x="323850" y="77470"/>
                  </a:moveTo>
                  <a:cubicBezTo>
                    <a:pt x="58420" y="294640"/>
                    <a:pt x="39370" y="309880"/>
                    <a:pt x="25400" y="312420"/>
                  </a:cubicBezTo>
                  <a:cubicBezTo>
                    <a:pt x="17780" y="313690"/>
                    <a:pt x="8890" y="314960"/>
                    <a:pt x="6350" y="309880"/>
                  </a:cubicBezTo>
                  <a:cubicBezTo>
                    <a:pt x="0" y="300990"/>
                    <a:pt x="10160" y="264160"/>
                    <a:pt x="27940" y="236220"/>
                  </a:cubicBezTo>
                  <a:cubicBezTo>
                    <a:pt x="60960" y="181610"/>
                    <a:pt x="207010" y="55880"/>
                    <a:pt x="242570" y="38100"/>
                  </a:cubicBezTo>
                  <a:cubicBezTo>
                    <a:pt x="251460" y="33020"/>
                    <a:pt x="257810" y="31750"/>
                    <a:pt x="262890" y="34290"/>
                  </a:cubicBezTo>
                  <a:cubicBezTo>
                    <a:pt x="267970" y="36830"/>
                    <a:pt x="274320" y="44450"/>
                    <a:pt x="274320" y="52070"/>
                  </a:cubicBezTo>
                  <a:cubicBezTo>
                    <a:pt x="274320" y="67310"/>
                    <a:pt x="257810" y="91440"/>
                    <a:pt x="238760" y="118110"/>
                  </a:cubicBezTo>
                  <a:cubicBezTo>
                    <a:pt x="203200" y="168910"/>
                    <a:pt x="93980" y="317500"/>
                    <a:pt x="62230" y="323850"/>
                  </a:cubicBezTo>
                  <a:cubicBezTo>
                    <a:pt x="52070" y="326390"/>
                    <a:pt x="43180" y="318770"/>
                    <a:pt x="40640" y="313690"/>
                  </a:cubicBezTo>
                  <a:cubicBezTo>
                    <a:pt x="38100" y="308610"/>
                    <a:pt x="39370" y="302260"/>
                    <a:pt x="44450" y="294640"/>
                  </a:cubicBezTo>
                  <a:cubicBezTo>
                    <a:pt x="59690" y="270510"/>
                    <a:pt x="149860" y="224790"/>
                    <a:pt x="203200" y="180340"/>
                  </a:cubicBezTo>
                  <a:cubicBezTo>
                    <a:pt x="264160" y="129540"/>
                    <a:pt x="359410" y="3810"/>
                    <a:pt x="388620" y="1270"/>
                  </a:cubicBezTo>
                  <a:cubicBezTo>
                    <a:pt x="397510" y="0"/>
                    <a:pt x="403860" y="7620"/>
                    <a:pt x="406400" y="13970"/>
                  </a:cubicBezTo>
                  <a:cubicBezTo>
                    <a:pt x="411480" y="24130"/>
                    <a:pt x="406400" y="48260"/>
                    <a:pt x="401320" y="63500"/>
                  </a:cubicBezTo>
                  <a:cubicBezTo>
                    <a:pt x="396240" y="78740"/>
                    <a:pt x="388620" y="88900"/>
                    <a:pt x="374650" y="107950"/>
                  </a:cubicBezTo>
                  <a:cubicBezTo>
                    <a:pt x="344170" y="149860"/>
                    <a:pt x="241300" y="280670"/>
                    <a:pt x="212090" y="297180"/>
                  </a:cubicBezTo>
                  <a:cubicBezTo>
                    <a:pt x="204470" y="302260"/>
                    <a:pt x="196850" y="302260"/>
                    <a:pt x="193040" y="299720"/>
                  </a:cubicBezTo>
                  <a:cubicBezTo>
                    <a:pt x="187960" y="297180"/>
                    <a:pt x="185420" y="280670"/>
                    <a:pt x="187960" y="276860"/>
                  </a:cubicBezTo>
                  <a:cubicBezTo>
                    <a:pt x="191770" y="273050"/>
                    <a:pt x="209550" y="273050"/>
                    <a:pt x="213360" y="276860"/>
                  </a:cubicBezTo>
                  <a:cubicBezTo>
                    <a:pt x="217170" y="280670"/>
                    <a:pt x="213360" y="295910"/>
                    <a:pt x="209550" y="299720"/>
                  </a:cubicBezTo>
                  <a:cubicBezTo>
                    <a:pt x="205740" y="302260"/>
                    <a:pt x="198120" y="303530"/>
                    <a:pt x="194310" y="300990"/>
                  </a:cubicBezTo>
                  <a:cubicBezTo>
                    <a:pt x="189230" y="298450"/>
                    <a:pt x="185420" y="289560"/>
                    <a:pt x="186690" y="279400"/>
                  </a:cubicBezTo>
                  <a:cubicBezTo>
                    <a:pt x="193040" y="246380"/>
                    <a:pt x="312420" y="144780"/>
                    <a:pt x="347980" y="91440"/>
                  </a:cubicBezTo>
                  <a:cubicBezTo>
                    <a:pt x="370840" y="57150"/>
                    <a:pt x="383540" y="1270"/>
                    <a:pt x="392430" y="1270"/>
                  </a:cubicBezTo>
                  <a:cubicBezTo>
                    <a:pt x="397510" y="1270"/>
                    <a:pt x="405130" y="16510"/>
                    <a:pt x="402590" y="27940"/>
                  </a:cubicBezTo>
                  <a:cubicBezTo>
                    <a:pt x="397510" y="53340"/>
                    <a:pt x="340360" y="96520"/>
                    <a:pt x="297180" y="135890"/>
                  </a:cubicBezTo>
                  <a:cubicBezTo>
                    <a:pt x="236220" y="190500"/>
                    <a:pt x="102870" y="308610"/>
                    <a:pt x="66040" y="321310"/>
                  </a:cubicBezTo>
                  <a:cubicBezTo>
                    <a:pt x="55880" y="325120"/>
                    <a:pt x="49530" y="325120"/>
                    <a:pt x="45720" y="321310"/>
                  </a:cubicBezTo>
                  <a:cubicBezTo>
                    <a:pt x="41910" y="317500"/>
                    <a:pt x="40640" y="306070"/>
                    <a:pt x="44450" y="294640"/>
                  </a:cubicBezTo>
                  <a:cubicBezTo>
                    <a:pt x="54610" y="266700"/>
                    <a:pt x="124460" y="210820"/>
                    <a:pt x="157480" y="167640"/>
                  </a:cubicBezTo>
                  <a:cubicBezTo>
                    <a:pt x="189230" y="125730"/>
                    <a:pt x="220980" y="52070"/>
                    <a:pt x="242570" y="38100"/>
                  </a:cubicBezTo>
                  <a:cubicBezTo>
                    <a:pt x="250190" y="33020"/>
                    <a:pt x="257810" y="31750"/>
                    <a:pt x="262890" y="34290"/>
                  </a:cubicBezTo>
                  <a:cubicBezTo>
                    <a:pt x="267970" y="38100"/>
                    <a:pt x="273050" y="52070"/>
                    <a:pt x="269240" y="64770"/>
                  </a:cubicBezTo>
                  <a:cubicBezTo>
                    <a:pt x="257810" y="99060"/>
                    <a:pt x="137160" y="176530"/>
                    <a:pt x="93980" y="218440"/>
                  </a:cubicBezTo>
                  <a:cubicBezTo>
                    <a:pt x="67310" y="243840"/>
                    <a:pt x="39370" y="265430"/>
                    <a:pt x="30480" y="284480"/>
                  </a:cubicBezTo>
                  <a:cubicBezTo>
                    <a:pt x="25400" y="294640"/>
                    <a:pt x="30480" y="308610"/>
                    <a:pt x="25400" y="312420"/>
                  </a:cubicBezTo>
                  <a:cubicBezTo>
                    <a:pt x="21590" y="314960"/>
                    <a:pt x="10160" y="313690"/>
                    <a:pt x="6350" y="309880"/>
                  </a:cubicBezTo>
                  <a:cubicBezTo>
                    <a:pt x="2540" y="306070"/>
                    <a:pt x="0" y="297180"/>
                    <a:pt x="3810" y="288290"/>
                  </a:cubicBezTo>
                  <a:cubicBezTo>
                    <a:pt x="20320" y="248920"/>
                    <a:pt x="254000" y="59690"/>
                    <a:pt x="299720" y="46990"/>
                  </a:cubicBezTo>
                  <a:cubicBezTo>
                    <a:pt x="311150" y="43180"/>
                    <a:pt x="321310" y="45720"/>
                    <a:pt x="325120" y="50800"/>
                  </a:cubicBezTo>
                  <a:cubicBezTo>
                    <a:pt x="328930" y="55880"/>
                    <a:pt x="323850" y="77470"/>
                    <a:pt x="323850" y="774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06075" y="8760143"/>
            <a:ext cx="541020" cy="370522"/>
            <a:chOff x="0" y="0"/>
            <a:chExt cx="721360" cy="49403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623570" cy="401320"/>
            </a:xfrm>
            <a:custGeom>
              <a:avLst/>
              <a:gdLst/>
              <a:ahLst/>
              <a:cxnLst/>
              <a:rect l="l" t="t" r="r" b="b"/>
              <a:pathLst>
                <a:path w="623570" h="401320">
                  <a:moveTo>
                    <a:pt x="539750" y="233680"/>
                  </a:moveTo>
                  <a:cubicBezTo>
                    <a:pt x="464820" y="303530"/>
                    <a:pt x="457200" y="302260"/>
                    <a:pt x="452120" y="298450"/>
                  </a:cubicBezTo>
                  <a:cubicBezTo>
                    <a:pt x="447040" y="294640"/>
                    <a:pt x="441960" y="284480"/>
                    <a:pt x="443230" y="274320"/>
                  </a:cubicBezTo>
                  <a:cubicBezTo>
                    <a:pt x="448310" y="247650"/>
                    <a:pt x="521970" y="157480"/>
                    <a:pt x="547370" y="148590"/>
                  </a:cubicBezTo>
                  <a:cubicBezTo>
                    <a:pt x="557530" y="144780"/>
                    <a:pt x="570230" y="148590"/>
                    <a:pt x="574040" y="153670"/>
                  </a:cubicBezTo>
                  <a:cubicBezTo>
                    <a:pt x="577850" y="158750"/>
                    <a:pt x="577850" y="170180"/>
                    <a:pt x="572770" y="180340"/>
                  </a:cubicBezTo>
                  <a:cubicBezTo>
                    <a:pt x="561340" y="204470"/>
                    <a:pt x="501650" y="243840"/>
                    <a:pt x="462280" y="271780"/>
                  </a:cubicBezTo>
                  <a:cubicBezTo>
                    <a:pt x="421640" y="300990"/>
                    <a:pt x="358140" y="344170"/>
                    <a:pt x="334010" y="351790"/>
                  </a:cubicBezTo>
                  <a:cubicBezTo>
                    <a:pt x="325120" y="354330"/>
                    <a:pt x="318770" y="354330"/>
                    <a:pt x="314960" y="351790"/>
                  </a:cubicBezTo>
                  <a:cubicBezTo>
                    <a:pt x="311150" y="349250"/>
                    <a:pt x="307340" y="341630"/>
                    <a:pt x="308610" y="334010"/>
                  </a:cubicBezTo>
                  <a:cubicBezTo>
                    <a:pt x="311150" y="312420"/>
                    <a:pt x="344170" y="261620"/>
                    <a:pt x="377190" y="219710"/>
                  </a:cubicBezTo>
                  <a:cubicBezTo>
                    <a:pt x="427990" y="156210"/>
                    <a:pt x="570230" y="10160"/>
                    <a:pt x="603250" y="2540"/>
                  </a:cubicBezTo>
                  <a:cubicBezTo>
                    <a:pt x="610870" y="1270"/>
                    <a:pt x="617220" y="3810"/>
                    <a:pt x="619760" y="7620"/>
                  </a:cubicBezTo>
                  <a:cubicBezTo>
                    <a:pt x="622300" y="11430"/>
                    <a:pt x="623570" y="16510"/>
                    <a:pt x="621030" y="25400"/>
                  </a:cubicBezTo>
                  <a:cubicBezTo>
                    <a:pt x="612140" y="62230"/>
                    <a:pt x="483870" y="266700"/>
                    <a:pt x="454660" y="283210"/>
                  </a:cubicBezTo>
                  <a:cubicBezTo>
                    <a:pt x="448310" y="287020"/>
                    <a:pt x="441960" y="285750"/>
                    <a:pt x="438150" y="283210"/>
                  </a:cubicBezTo>
                  <a:cubicBezTo>
                    <a:pt x="434340" y="279400"/>
                    <a:pt x="434340" y="262890"/>
                    <a:pt x="433070" y="262890"/>
                  </a:cubicBezTo>
                  <a:cubicBezTo>
                    <a:pt x="430530" y="262890"/>
                    <a:pt x="433070" y="284480"/>
                    <a:pt x="425450" y="292100"/>
                  </a:cubicBezTo>
                  <a:cubicBezTo>
                    <a:pt x="408940" y="307340"/>
                    <a:pt x="354330" y="302260"/>
                    <a:pt x="311150" y="313690"/>
                  </a:cubicBezTo>
                  <a:cubicBezTo>
                    <a:pt x="248920" y="330200"/>
                    <a:pt x="143510" y="383540"/>
                    <a:pt x="91440" y="393700"/>
                  </a:cubicBezTo>
                  <a:cubicBezTo>
                    <a:pt x="63500" y="398780"/>
                    <a:pt x="40640" y="401320"/>
                    <a:pt x="25400" y="394970"/>
                  </a:cubicBezTo>
                  <a:cubicBezTo>
                    <a:pt x="15240" y="391160"/>
                    <a:pt x="5080" y="383540"/>
                    <a:pt x="2540" y="374650"/>
                  </a:cubicBezTo>
                  <a:cubicBezTo>
                    <a:pt x="0" y="364490"/>
                    <a:pt x="5080" y="347980"/>
                    <a:pt x="17780" y="335280"/>
                  </a:cubicBezTo>
                  <a:cubicBezTo>
                    <a:pt x="49530" y="304800"/>
                    <a:pt x="176530" y="288290"/>
                    <a:pt x="250190" y="250190"/>
                  </a:cubicBezTo>
                  <a:cubicBezTo>
                    <a:pt x="327660" y="210820"/>
                    <a:pt x="434340" y="114300"/>
                    <a:pt x="469900" y="100330"/>
                  </a:cubicBezTo>
                  <a:cubicBezTo>
                    <a:pt x="480060" y="96520"/>
                    <a:pt x="485140" y="95250"/>
                    <a:pt x="491490" y="97790"/>
                  </a:cubicBezTo>
                  <a:cubicBezTo>
                    <a:pt x="500380" y="100330"/>
                    <a:pt x="513080" y="110490"/>
                    <a:pt x="515620" y="119380"/>
                  </a:cubicBezTo>
                  <a:cubicBezTo>
                    <a:pt x="518160" y="129540"/>
                    <a:pt x="510540" y="151130"/>
                    <a:pt x="502920" y="158750"/>
                  </a:cubicBezTo>
                  <a:cubicBezTo>
                    <a:pt x="497840" y="163830"/>
                    <a:pt x="490220" y="166370"/>
                    <a:pt x="482600" y="165100"/>
                  </a:cubicBezTo>
                  <a:cubicBezTo>
                    <a:pt x="473710" y="163830"/>
                    <a:pt x="459740" y="156210"/>
                    <a:pt x="454660" y="148590"/>
                  </a:cubicBezTo>
                  <a:cubicBezTo>
                    <a:pt x="449580" y="140970"/>
                    <a:pt x="448310" y="125730"/>
                    <a:pt x="452120" y="116840"/>
                  </a:cubicBezTo>
                  <a:cubicBezTo>
                    <a:pt x="455930" y="107950"/>
                    <a:pt x="468630" y="99060"/>
                    <a:pt x="477520" y="97790"/>
                  </a:cubicBezTo>
                  <a:cubicBezTo>
                    <a:pt x="487680" y="96520"/>
                    <a:pt x="508000" y="105410"/>
                    <a:pt x="513080" y="115570"/>
                  </a:cubicBezTo>
                  <a:cubicBezTo>
                    <a:pt x="518160" y="125730"/>
                    <a:pt x="515620" y="140970"/>
                    <a:pt x="505460" y="156210"/>
                  </a:cubicBezTo>
                  <a:cubicBezTo>
                    <a:pt x="480060" y="195580"/>
                    <a:pt x="342900" y="273050"/>
                    <a:pt x="276860" y="308610"/>
                  </a:cubicBezTo>
                  <a:cubicBezTo>
                    <a:pt x="231140" y="334010"/>
                    <a:pt x="196850" y="347980"/>
                    <a:pt x="156210" y="361950"/>
                  </a:cubicBezTo>
                  <a:cubicBezTo>
                    <a:pt x="115570" y="375920"/>
                    <a:pt x="57150" y="396240"/>
                    <a:pt x="33020" y="394970"/>
                  </a:cubicBezTo>
                  <a:cubicBezTo>
                    <a:pt x="22860" y="394970"/>
                    <a:pt x="16510" y="392430"/>
                    <a:pt x="11430" y="387350"/>
                  </a:cubicBezTo>
                  <a:cubicBezTo>
                    <a:pt x="5080" y="381000"/>
                    <a:pt x="0" y="368300"/>
                    <a:pt x="1270" y="359410"/>
                  </a:cubicBezTo>
                  <a:cubicBezTo>
                    <a:pt x="2540" y="349250"/>
                    <a:pt x="12700" y="339090"/>
                    <a:pt x="25400" y="332740"/>
                  </a:cubicBezTo>
                  <a:cubicBezTo>
                    <a:pt x="44450" y="323850"/>
                    <a:pt x="77470" y="332740"/>
                    <a:pt x="113030" y="326390"/>
                  </a:cubicBezTo>
                  <a:cubicBezTo>
                    <a:pt x="170180" y="316230"/>
                    <a:pt x="280670" y="266700"/>
                    <a:pt x="332740" y="259080"/>
                  </a:cubicBezTo>
                  <a:cubicBezTo>
                    <a:pt x="360680" y="255270"/>
                    <a:pt x="382270" y="265430"/>
                    <a:pt x="398780" y="260350"/>
                  </a:cubicBezTo>
                  <a:cubicBezTo>
                    <a:pt x="411480" y="256540"/>
                    <a:pt x="416560" y="242570"/>
                    <a:pt x="427990" y="240030"/>
                  </a:cubicBezTo>
                  <a:cubicBezTo>
                    <a:pt x="440690" y="236220"/>
                    <a:pt x="468630" y="236220"/>
                    <a:pt x="472440" y="243840"/>
                  </a:cubicBezTo>
                  <a:cubicBezTo>
                    <a:pt x="476250" y="251460"/>
                    <a:pt x="462280" y="278130"/>
                    <a:pt x="454660" y="283210"/>
                  </a:cubicBezTo>
                  <a:cubicBezTo>
                    <a:pt x="449580" y="285750"/>
                    <a:pt x="441960" y="285750"/>
                    <a:pt x="438150" y="283210"/>
                  </a:cubicBezTo>
                  <a:cubicBezTo>
                    <a:pt x="434340" y="279400"/>
                    <a:pt x="431800" y="273050"/>
                    <a:pt x="433070" y="262890"/>
                  </a:cubicBezTo>
                  <a:cubicBezTo>
                    <a:pt x="439420" y="224790"/>
                    <a:pt x="574040" y="12700"/>
                    <a:pt x="603250" y="2540"/>
                  </a:cubicBezTo>
                  <a:cubicBezTo>
                    <a:pt x="610870" y="0"/>
                    <a:pt x="617220" y="3810"/>
                    <a:pt x="619760" y="7620"/>
                  </a:cubicBezTo>
                  <a:cubicBezTo>
                    <a:pt x="622300" y="11430"/>
                    <a:pt x="623570" y="17780"/>
                    <a:pt x="621030" y="25400"/>
                  </a:cubicBezTo>
                  <a:cubicBezTo>
                    <a:pt x="610870" y="50800"/>
                    <a:pt x="513080" y="115570"/>
                    <a:pt x="473710" y="154940"/>
                  </a:cubicBezTo>
                  <a:cubicBezTo>
                    <a:pt x="444500" y="184150"/>
                    <a:pt x="424180" y="207010"/>
                    <a:pt x="401320" y="237490"/>
                  </a:cubicBezTo>
                  <a:cubicBezTo>
                    <a:pt x="377190" y="271780"/>
                    <a:pt x="351790" y="341630"/>
                    <a:pt x="334010" y="351790"/>
                  </a:cubicBezTo>
                  <a:cubicBezTo>
                    <a:pt x="327660" y="355600"/>
                    <a:pt x="318770" y="354330"/>
                    <a:pt x="314960" y="351790"/>
                  </a:cubicBezTo>
                  <a:cubicBezTo>
                    <a:pt x="311150" y="349250"/>
                    <a:pt x="306070" y="341630"/>
                    <a:pt x="308610" y="334010"/>
                  </a:cubicBezTo>
                  <a:cubicBezTo>
                    <a:pt x="314960" y="313690"/>
                    <a:pt x="400050" y="278130"/>
                    <a:pt x="440690" y="246380"/>
                  </a:cubicBezTo>
                  <a:cubicBezTo>
                    <a:pt x="480060" y="215900"/>
                    <a:pt x="521970" y="156210"/>
                    <a:pt x="547370" y="148590"/>
                  </a:cubicBezTo>
                  <a:cubicBezTo>
                    <a:pt x="558800" y="146050"/>
                    <a:pt x="568960" y="148590"/>
                    <a:pt x="574040" y="153670"/>
                  </a:cubicBezTo>
                  <a:cubicBezTo>
                    <a:pt x="577850" y="157480"/>
                    <a:pt x="580390" y="163830"/>
                    <a:pt x="577850" y="172720"/>
                  </a:cubicBezTo>
                  <a:cubicBezTo>
                    <a:pt x="571500" y="196850"/>
                    <a:pt x="506730" y="280670"/>
                    <a:pt x="481330" y="294640"/>
                  </a:cubicBezTo>
                  <a:cubicBezTo>
                    <a:pt x="469900" y="300990"/>
                    <a:pt x="458470" y="302260"/>
                    <a:pt x="452120" y="298450"/>
                  </a:cubicBezTo>
                  <a:cubicBezTo>
                    <a:pt x="445770" y="294640"/>
                    <a:pt x="440690" y="284480"/>
                    <a:pt x="443230" y="274320"/>
                  </a:cubicBezTo>
                  <a:cubicBezTo>
                    <a:pt x="447040" y="255270"/>
                    <a:pt x="495300" y="201930"/>
                    <a:pt x="515620" y="196850"/>
                  </a:cubicBezTo>
                  <a:cubicBezTo>
                    <a:pt x="525780" y="194310"/>
                    <a:pt x="539750" y="198120"/>
                    <a:pt x="543560" y="204470"/>
                  </a:cubicBezTo>
                  <a:cubicBezTo>
                    <a:pt x="547370" y="210820"/>
                    <a:pt x="539750" y="233680"/>
                    <a:pt x="539750" y="2336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874693" y="8460105"/>
            <a:ext cx="239078" cy="440055"/>
            <a:chOff x="0" y="0"/>
            <a:chExt cx="318770" cy="586740"/>
          </a:xfrm>
        </p:grpSpPr>
        <p:sp>
          <p:nvSpPr>
            <p:cNvPr id="27" name="Freeform 27"/>
            <p:cNvSpPr/>
            <p:nvPr/>
          </p:nvSpPr>
          <p:spPr>
            <a:xfrm>
              <a:off x="48260" y="49530"/>
              <a:ext cx="219710" cy="490220"/>
            </a:xfrm>
            <a:custGeom>
              <a:avLst/>
              <a:gdLst/>
              <a:ahLst/>
              <a:cxnLst/>
              <a:rect l="l" t="t" r="r" b="b"/>
              <a:pathLst>
                <a:path w="219710" h="490220">
                  <a:moveTo>
                    <a:pt x="219710" y="20320"/>
                  </a:moveTo>
                  <a:cubicBezTo>
                    <a:pt x="210820" y="161290"/>
                    <a:pt x="200660" y="214630"/>
                    <a:pt x="180340" y="267970"/>
                  </a:cubicBezTo>
                  <a:cubicBezTo>
                    <a:pt x="154940" y="334010"/>
                    <a:pt x="97790" y="452120"/>
                    <a:pt x="63500" y="477520"/>
                  </a:cubicBezTo>
                  <a:cubicBezTo>
                    <a:pt x="48260" y="487680"/>
                    <a:pt x="31750" y="488950"/>
                    <a:pt x="21590" y="485140"/>
                  </a:cubicBezTo>
                  <a:cubicBezTo>
                    <a:pt x="13970" y="482600"/>
                    <a:pt x="7620" y="476250"/>
                    <a:pt x="5080" y="468630"/>
                  </a:cubicBezTo>
                  <a:cubicBezTo>
                    <a:pt x="1270" y="459740"/>
                    <a:pt x="1270" y="444500"/>
                    <a:pt x="6350" y="435610"/>
                  </a:cubicBezTo>
                  <a:cubicBezTo>
                    <a:pt x="11430" y="426720"/>
                    <a:pt x="25400" y="417830"/>
                    <a:pt x="35560" y="417830"/>
                  </a:cubicBezTo>
                  <a:cubicBezTo>
                    <a:pt x="46990" y="417830"/>
                    <a:pt x="66040" y="431800"/>
                    <a:pt x="71120" y="441960"/>
                  </a:cubicBezTo>
                  <a:cubicBezTo>
                    <a:pt x="74930" y="450850"/>
                    <a:pt x="72390" y="467360"/>
                    <a:pt x="66040" y="474980"/>
                  </a:cubicBezTo>
                  <a:cubicBezTo>
                    <a:pt x="58420" y="483870"/>
                    <a:pt x="35560" y="490220"/>
                    <a:pt x="24130" y="486410"/>
                  </a:cubicBezTo>
                  <a:cubicBezTo>
                    <a:pt x="13970" y="483870"/>
                    <a:pt x="5080" y="469900"/>
                    <a:pt x="2540" y="461010"/>
                  </a:cubicBezTo>
                  <a:cubicBezTo>
                    <a:pt x="0" y="453390"/>
                    <a:pt x="1270" y="448310"/>
                    <a:pt x="5080" y="438150"/>
                  </a:cubicBezTo>
                  <a:cubicBezTo>
                    <a:pt x="16510" y="405130"/>
                    <a:pt x="91440" y="307340"/>
                    <a:pt x="115570" y="254000"/>
                  </a:cubicBezTo>
                  <a:cubicBezTo>
                    <a:pt x="133350" y="215900"/>
                    <a:pt x="140970" y="186690"/>
                    <a:pt x="149860" y="149860"/>
                  </a:cubicBezTo>
                  <a:cubicBezTo>
                    <a:pt x="160020" y="107950"/>
                    <a:pt x="156210" y="36830"/>
                    <a:pt x="171450" y="15240"/>
                  </a:cubicBezTo>
                  <a:cubicBezTo>
                    <a:pt x="177800" y="5080"/>
                    <a:pt x="189230" y="0"/>
                    <a:pt x="196850" y="1270"/>
                  </a:cubicBezTo>
                  <a:cubicBezTo>
                    <a:pt x="204470" y="2540"/>
                    <a:pt x="219710" y="20320"/>
                    <a:pt x="219710" y="203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63250" y="8775382"/>
            <a:ext cx="252412" cy="237172"/>
            <a:chOff x="0" y="0"/>
            <a:chExt cx="336550" cy="316230"/>
          </a:xfrm>
        </p:grpSpPr>
        <p:sp>
          <p:nvSpPr>
            <p:cNvPr id="29" name="Freeform 29"/>
            <p:cNvSpPr/>
            <p:nvPr/>
          </p:nvSpPr>
          <p:spPr>
            <a:xfrm>
              <a:off x="46990" y="48260"/>
              <a:ext cx="242570" cy="218440"/>
            </a:xfrm>
            <a:custGeom>
              <a:avLst/>
              <a:gdLst/>
              <a:ahLst/>
              <a:cxnLst/>
              <a:rect l="l" t="t" r="r" b="b"/>
              <a:pathLst>
                <a:path w="242570" h="218440">
                  <a:moveTo>
                    <a:pt x="209550" y="63500"/>
                  </a:moveTo>
                  <a:cubicBezTo>
                    <a:pt x="175260" y="88900"/>
                    <a:pt x="146050" y="83820"/>
                    <a:pt x="146050" y="86360"/>
                  </a:cubicBezTo>
                  <a:cubicBezTo>
                    <a:pt x="146050" y="88900"/>
                    <a:pt x="170180" y="95250"/>
                    <a:pt x="170180" y="95250"/>
                  </a:cubicBezTo>
                  <a:cubicBezTo>
                    <a:pt x="170180" y="95250"/>
                    <a:pt x="139700" y="85090"/>
                    <a:pt x="134620" y="77470"/>
                  </a:cubicBezTo>
                  <a:cubicBezTo>
                    <a:pt x="130810" y="71120"/>
                    <a:pt x="130810" y="63500"/>
                    <a:pt x="133350" y="55880"/>
                  </a:cubicBezTo>
                  <a:cubicBezTo>
                    <a:pt x="137160" y="41910"/>
                    <a:pt x="154940" y="11430"/>
                    <a:pt x="168910" y="5080"/>
                  </a:cubicBezTo>
                  <a:cubicBezTo>
                    <a:pt x="179070" y="0"/>
                    <a:pt x="195580" y="3810"/>
                    <a:pt x="203200" y="10160"/>
                  </a:cubicBezTo>
                  <a:cubicBezTo>
                    <a:pt x="210820" y="16510"/>
                    <a:pt x="215900" y="41910"/>
                    <a:pt x="210820" y="45720"/>
                  </a:cubicBezTo>
                  <a:cubicBezTo>
                    <a:pt x="204470" y="49530"/>
                    <a:pt x="157480" y="21590"/>
                    <a:pt x="157480" y="13970"/>
                  </a:cubicBezTo>
                  <a:cubicBezTo>
                    <a:pt x="157480" y="8890"/>
                    <a:pt x="168910" y="3810"/>
                    <a:pt x="175260" y="2540"/>
                  </a:cubicBezTo>
                  <a:cubicBezTo>
                    <a:pt x="182880" y="1270"/>
                    <a:pt x="196850" y="5080"/>
                    <a:pt x="203200" y="10160"/>
                  </a:cubicBezTo>
                  <a:cubicBezTo>
                    <a:pt x="208280" y="15240"/>
                    <a:pt x="213360" y="22860"/>
                    <a:pt x="213360" y="30480"/>
                  </a:cubicBezTo>
                  <a:cubicBezTo>
                    <a:pt x="213360" y="41910"/>
                    <a:pt x="203200" y="60960"/>
                    <a:pt x="193040" y="74930"/>
                  </a:cubicBezTo>
                  <a:cubicBezTo>
                    <a:pt x="180340" y="91440"/>
                    <a:pt x="153670" y="116840"/>
                    <a:pt x="138430" y="116840"/>
                  </a:cubicBezTo>
                  <a:cubicBezTo>
                    <a:pt x="127000" y="116840"/>
                    <a:pt x="111760" y="102870"/>
                    <a:pt x="109220" y="91440"/>
                  </a:cubicBezTo>
                  <a:cubicBezTo>
                    <a:pt x="105410" y="72390"/>
                    <a:pt x="138430" y="20320"/>
                    <a:pt x="156210" y="7620"/>
                  </a:cubicBezTo>
                  <a:cubicBezTo>
                    <a:pt x="166370" y="0"/>
                    <a:pt x="179070" y="0"/>
                    <a:pt x="187960" y="2540"/>
                  </a:cubicBezTo>
                  <a:cubicBezTo>
                    <a:pt x="195580" y="3810"/>
                    <a:pt x="201930" y="10160"/>
                    <a:pt x="205740" y="16510"/>
                  </a:cubicBezTo>
                  <a:cubicBezTo>
                    <a:pt x="209550" y="22860"/>
                    <a:pt x="212090" y="31750"/>
                    <a:pt x="210820" y="40640"/>
                  </a:cubicBezTo>
                  <a:cubicBezTo>
                    <a:pt x="209550" y="52070"/>
                    <a:pt x="203200" y="63500"/>
                    <a:pt x="191770" y="78740"/>
                  </a:cubicBezTo>
                  <a:cubicBezTo>
                    <a:pt x="167640" y="110490"/>
                    <a:pt x="82550" y="195580"/>
                    <a:pt x="55880" y="210820"/>
                  </a:cubicBezTo>
                  <a:cubicBezTo>
                    <a:pt x="46990" y="215900"/>
                    <a:pt x="41910" y="218440"/>
                    <a:pt x="34290" y="217170"/>
                  </a:cubicBezTo>
                  <a:cubicBezTo>
                    <a:pt x="25400" y="215900"/>
                    <a:pt x="11430" y="208280"/>
                    <a:pt x="6350" y="199390"/>
                  </a:cubicBezTo>
                  <a:cubicBezTo>
                    <a:pt x="1270" y="190500"/>
                    <a:pt x="0" y="173990"/>
                    <a:pt x="5080" y="165100"/>
                  </a:cubicBezTo>
                  <a:cubicBezTo>
                    <a:pt x="11430" y="154940"/>
                    <a:pt x="33020" y="144780"/>
                    <a:pt x="44450" y="146050"/>
                  </a:cubicBezTo>
                  <a:cubicBezTo>
                    <a:pt x="54610" y="147320"/>
                    <a:pt x="66040" y="158750"/>
                    <a:pt x="69850" y="167640"/>
                  </a:cubicBezTo>
                  <a:cubicBezTo>
                    <a:pt x="73660" y="176530"/>
                    <a:pt x="73660" y="193040"/>
                    <a:pt x="67310" y="200660"/>
                  </a:cubicBezTo>
                  <a:cubicBezTo>
                    <a:pt x="60960" y="209550"/>
                    <a:pt x="38100" y="217170"/>
                    <a:pt x="26670" y="214630"/>
                  </a:cubicBezTo>
                  <a:cubicBezTo>
                    <a:pt x="16510" y="212090"/>
                    <a:pt x="7620" y="200660"/>
                    <a:pt x="3810" y="191770"/>
                  </a:cubicBezTo>
                  <a:cubicBezTo>
                    <a:pt x="1270" y="184150"/>
                    <a:pt x="0" y="179070"/>
                    <a:pt x="3810" y="168910"/>
                  </a:cubicBezTo>
                  <a:cubicBezTo>
                    <a:pt x="16510" y="138430"/>
                    <a:pt x="121920" y="25400"/>
                    <a:pt x="156210" y="7620"/>
                  </a:cubicBezTo>
                  <a:cubicBezTo>
                    <a:pt x="168910" y="1270"/>
                    <a:pt x="179070" y="0"/>
                    <a:pt x="187960" y="2540"/>
                  </a:cubicBezTo>
                  <a:cubicBezTo>
                    <a:pt x="196850" y="5080"/>
                    <a:pt x="207010" y="16510"/>
                    <a:pt x="209550" y="24130"/>
                  </a:cubicBezTo>
                  <a:cubicBezTo>
                    <a:pt x="212090" y="31750"/>
                    <a:pt x="212090" y="39370"/>
                    <a:pt x="208280" y="48260"/>
                  </a:cubicBezTo>
                  <a:cubicBezTo>
                    <a:pt x="203200" y="62230"/>
                    <a:pt x="181610" y="95250"/>
                    <a:pt x="173990" y="93980"/>
                  </a:cubicBezTo>
                  <a:cubicBezTo>
                    <a:pt x="168910" y="93980"/>
                    <a:pt x="170180" y="73660"/>
                    <a:pt x="162560" y="68580"/>
                  </a:cubicBezTo>
                  <a:cubicBezTo>
                    <a:pt x="153670" y="62230"/>
                    <a:pt x="124460" y="68580"/>
                    <a:pt x="121920" y="60960"/>
                  </a:cubicBezTo>
                  <a:cubicBezTo>
                    <a:pt x="118110" y="50800"/>
                    <a:pt x="158750" y="6350"/>
                    <a:pt x="175260" y="2540"/>
                  </a:cubicBezTo>
                  <a:cubicBezTo>
                    <a:pt x="186690" y="0"/>
                    <a:pt x="203200" y="8890"/>
                    <a:pt x="208280" y="16510"/>
                  </a:cubicBezTo>
                  <a:cubicBezTo>
                    <a:pt x="213360" y="24130"/>
                    <a:pt x="212090" y="48260"/>
                    <a:pt x="207010" y="50800"/>
                  </a:cubicBezTo>
                  <a:cubicBezTo>
                    <a:pt x="199390" y="54610"/>
                    <a:pt x="156210" y="22860"/>
                    <a:pt x="157480" y="15240"/>
                  </a:cubicBezTo>
                  <a:cubicBezTo>
                    <a:pt x="158750" y="8890"/>
                    <a:pt x="189230" y="1270"/>
                    <a:pt x="198120" y="6350"/>
                  </a:cubicBezTo>
                  <a:cubicBezTo>
                    <a:pt x="207010" y="10160"/>
                    <a:pt x="214630" y="26670"/>
                    <a:pt x="213360" y="38100"/>
                  </a:cubicBezTo>
                  <a:cubicBezTo>
                    <a:pt x="212090" y="53340"/>
                    <a:pt x="190500" y="85090"/>
                    <a:pt x="176530" y="91440"/>
                  </a:cubicBezTo>
                  <a:cubicBezTo>
                    <a:pt x="165100" y="96520"/>
                    <a:pt x="144780" y="91440"/>
                    <a:pt x="138430" y="83820"/>
                  </a:cubicBezTo>
                  <a:cubicBezTo>
                    <a:pt x="132080" y="77470"/>
                    <a:pt x="130810" y="63500"/>
                    <a:pt x="133350" y="55880"/>
                  </a:cubicBezTo>
                  <a:cubicBezTo>
                    <a:pt x="134620" y="49530"/>
                    <a:pt x="140970" y="43180"/>
                    <a:pt x="147320" y="40640"/>
                  </a:cubicBezTo>
                  <a:cubicBezTo>
                    <a:pt x="154940" y="38100"/>
                    <a:pt x="180340" y="45720"/>
                    <a:pt x="180340" y="46990"/>
                  </a:cubicBezTo>
                  <a:cubicBezTo>
                    <a:pt x="180340" y="48260"/>
                    <a:pt x="144780" y="49530"/>
                    <a:pt x="143510" y="44450"/>
                  </a:cubicBezTo>
                  <a:cubicBezTo>
                    <a:pt x="140970" y="38100"/>
                    <a:pt x="167640" y="11430"/>
                    <a:pt x="182880" y="7620"/>
                  </a:cubicBezTo>
                  <a:cubicBezTo>
                    <a:pt x="199390" y="3810"/>
                    <a:pt x="232410" y="16510"/>
                    <a:pt x="238760" y="26670"/>
                  </a:cubicBezTo>
                  <a:cubicBezTo>
                    <a:pt x="242570" y="33020"/>
                    <a:pt x="241300" y="44450"/>
                    <a:pt x="237490" y="50800"/>
                  </a:cubicBezTo>
                  <a:cubicBezTo>
                    <a:pt x="232410" y="57150"/>
                    <a:pt x="209550" y="63500"/>
                    <a:pt x="209550" y="635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458450" y="8952548"/>
            <a:ext cx="315278" cy="178117"/>
            <a:chOff x="0" y="0"/>
            <a:chExt cx="420370" cy="237490"/>
          </a:xfrm>
        </p:grpSpPr>
        <p:sp>
          <p:nvSpPr>
            <p:cNvPr id="31" name="Freeform 31"/>
            <p:cNvSpPr/>
            <p:nvPr/>
          </p:nvSpPr>
          <p:spPr>
            <a:xfrm>
              <a:off x="45720" y="45720"/>
              <a:ext cx="327660" cy="146050"/>
            </a:xfrm>
            <a:custGeom>
              <a:avLst/>
              <a:gdLst/>
              <a:ahLst/>
              <a:cxnLst/>
              <a:rect l="l" t="t" r="r" b="b"/>
              <a:pathLst>
                <a:path w="327660" h="146050">
                  <a:moveTo>
                    <a:pt x="27940" y="90170"/>
                  </a:moveTo>
                  <a:cubicBezTo>
                    <a:pt x="46990" y="88900"/>
                    <a:pt x="41910" y="72390"/>
                    <a:pt x="49530" y="67310"/>
                  </a:cubicBezTo>
                  <a:cubicBezTo>
                    <a:pt x="62230" y="58420"/>
                    <a:pt x="115570" y="58420"/>
                    <a:pt x="132080" y="67310"/>
                  </a:cubicBezTo>
                  <a:cubicBezTo>
                    <a:pt x="143510" y="73660"/>
                    <a:pt x="151130" y="87630"/>
                    <a:pt x="151130" y="97790"/>
                  </a:cubicBezTo>
                  <a:cubicBezTo>
                    <a:pt x="151130" y="107950"/>
                    <a:pt x="139700" y="123190"/>
                    <a:pt x="130810" y="125730"/>
                  </a:cubicBezTo>
                  <a:cubicBezTo>
                    <a:pt x="119380" y="128270"/>
                    <a:pt x="90170" y="110490"/>
                    <a:pt x="82550" y="100330"/>
                  </a:cubicBezTo>
                  <a:cubicBezTo>
                    <a:pt x="77470" y="93980"/>
                    <a:pt x="77470" y="85090"/>
                    <a:pt x="80010" y="77470"/>
                  </a:cubicBezTo>
                  <a:cubicBezTo>
                    <a:pt x="82550" y="69850"/>
                    <a:pt x="90170" y="58420"/>
                    <a:pt x="99060" y="55880"/>
                  </a:cubicBezTo>
                  <a:cubicBezTo>
                    <a:pt x="109220" y="53340"/>
                    <a:pt x="137160" y="71120"/>
                    <a:pt x="138430" y="69850"/>
                  </a:cubicBezTo>
                  <a:cubicBezTo>
                    <a:pt x="139700" y="68580"/>
                    <a:pt x="116840" y="58420"/>
                    <a:pt x="118110" y="54610"/>
                  </a:cubicBezTo>
                  <a:cubicBezTo>
                    <a:pt x="119380" y="48260"/>
                    <a:pt x="193040" y="39370"/>
                    <a:pt x="195580" y="44450"/>
                  </a:cubicBezTo>
                  <a:cubicBezTo>
                    <a:pt x="196850" y="46990"/>
                    <a:pt x="176530" y="62230"/>
                    <a:pt x="175260" y="60960"/>
                  </a:cubicBezTo>
                  <a:cubicBezTo>
                    <a:pt x="173990" y="59690"/>
                    <a:pt x="186690" y="36830"/>
                    <a:pt x="199390" y="27940"/>
                  </a:cubicBezTo>
                  <a:cubicBezTo>
                    <a:pt x="218440" y="15240"/>
                    <a:pt x="269240" y="0"/>
                    <a:pt x="290830" y="5080"/>
                  </a:cubicBezTo>
                  <a:cubicBezTo>
                    <a:pt x="306070" y="7620"/>
                    <a:pt x="320040" y="20320"/>
                    <a:pt x="323850" y="30480"/>
                  </a:cubicBezTo>
                  <a:cubicBezTo>
                    <a:pt x="327660" y="39370"/>
                    <a:pt x="323850" y="55880"/>
                    <a:pt x="317500" y="62230"/>
                  </a:cubicBezTo>
                  <a:cubicBezTo>
                    <a:pt x="309880" y="69850"/>
                    <a:pt x="287020" y="74930"/>
                    <a:pt x="276860" y="71120"/>
                  </a:cubicBezTo>
                  <a:cubicBezTo>
                    <a:pt x="267970" y="67310"/>
                    <a:pt x="257810" y="55880"/>
                    <a:pt x="256540" y="45720"/>
                  </a:cubicBezTo>
                  <a:cubicBezTo>
                    <a:pt x="255270" y="34290"/>
                    <a:pt x="266700" y="13970"/>
                    <a:pt x="275590" y="8890"/>
                  </a:cubicBezTo>
                  <a:cubicBezTo>
                    <a:pt x="284480" y="3810"/>
                    <a:pt x="300990" y="6350"/>
                    <a:pt x="308610" y="10160"/>
                  </a:cubicBezTo>
                  <a:cubicBezTo>
                    <a:pt x="314960" y="13970"/>
                    <a:pt x="321310" y="19050"/>
                    <a:pt x="322580" y="26670"/>
                  </a:cubicBezTo>
                  <a:cubicBezTo>
                    <a:pt x="325120" y="36830"/>
                    <a:pt x="322580" y="58420"/>
                    <a:pt x="312420" y="67310"/>
                  </a:cubicBezTo>
                  <a:cubicBezTo>
                    <a:pt x="299720" y="78740"/>
                    <a:pt x="255270" y="67310"/>
                    <a:pt x="240030" y="76200"/>
                  </a:cubicBezTo>
                  <a:cubicBezTo>
                    <a:pt x="229870" y="82550"/>
                    <a:pt x="232410" y="97790"/>
                    <a:pt x="222250" y="104140"/>
                  </a:cubicBezTo>
                  <a:cubicBezTo>
                    <a:pt x="204470" y="115570"/>
                    <a:pt x="156210" y="120650"/>
                    <a:pt x="130810" y="118110"/>
                  </a:cubicBezTo>
                  <a:cubicBezTo>
                    <a:pt x="111760" y="115570"/>
                    <a:pt x="90170" y="109220"/>
                    <a:pt x="82550" y="100330"/>
                  </a:cubicBezTo>
                  <a:cubicBezTo>
                    <a:pt x="77470" y="93980"/>
                    <a:pt x="77470" y="85090"/>
                    <a:pt x="80010" y="77470"/>
                  </a:cubicBezTo>
                  <a:cubicBezTo>
                    <a:pt x="82550" y="69850"/>
                    <a:pt x="91440" y="59690"/>
                    <a:pt x="99060" y="55880"/>
                  </a:cubicBezTo>
                  <a:cubicBezTo>
                    <a:pt x="106680" y="52070"/>
                    <a:pt x="120650" y="53340"/>
                    <a:pt x="128270" y="58420"/>
                  </a:cubicBezTo>
                  <a:cubicBezTo>
                    <a:pt x="138430" y="66040"/>
                    <a:pt x="152400" y="93980"/>
                    <a:pt x="149860" y="105410"/>
                  </a:cubicBezTo>
                  <a:cubicBezTo>
                    <a:pt x="148590" y="114300"/>
                    <a:pt x="139700" y="123190"/>
                    <a:pt x="130810" y="125730"/>
                  </a:cubicBezTo>
                  <a:cubicBezTo>
                    <a:pt x="119380" y="129540"/>
                    <a:pt x="93980" y="114300"/>
                    <a:pt x="82550" y="119380"/>
                  </a:cubicBezTo>
                  <a:cubicBezTo>
                    <a:pt x="73660" y="123190"/>
                    <a:pt x="74930" y="137160"/>
                    <a:pt x="66040" y="140970"/>
                  </a:cubicBezTo>
                  <a:cubicBezTo>
                    <a:pt x="53340" y="146050"/>
                    <a:pt x="15240" y="143510"/>
                    <a:pt x="6350" y="133350"/>
                  </a:cubicBezTo>
                  <a:cubicBezTo>
                    <a:pt x="0" y="125730"/>
                    <a:pt x="0" y="106680"/>
                    <a:pt x="5080" y="99060"/>
                  </a:cubicBezTo>
                  <a:cubicBezTo>
                    <a:pt x="8890" y="92710"/>
                    <a:pt x="27940" y="90170"/>
                    <a:pt x="27940" y="901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10850" y="8705850"/>
            <a:ext cx="502920" cy="501968"/>
            <a:chOff x="0" y="0"/>
            <a:chExt cx="670560" cy="669290"/>
          </a:xfrm>
        </p:grpSpPr>
        <p:sp>
          <p:nvSpPr>
            <p:cNvPr id="33" name="Freeform 33"/>
            <p:cNvSpPr/>
            <p:nvPr/>
          </p:nvSpPr>
          <p:spPr>
            <a:xfrm>
              <a:off x="49530" y="49530"/>
              <a:ext cx="571500" cy="577850"/>
            </a:xfrm>
            <a:custGeom>
              <a:avLst/>
              <a:gdLst/>
              <a:ahLst/>
              <a:cxnLst/>
              <a:rect l="l" t="t" r="r" b="b"/>
              <a:pathLst>
                <a:path w="571500" h="577850">
                  <a:moveTo>
                    <a:pt x="504190" y="400050"/>
                  </a:moveTo>
                  <a:cubicBezTo>
                    <a:pt x="309880" y="387350"/>
                    <a:pt x="321310" y="367030"/>
                    <a:pt x="332740" y="349250"/>
                  </a:cubicBezTo>
                  <a:cubicBezTo>
                    <a:pt x="354330" y="317500"/>
                    <a:pt x="438150" y="242570"/>
                    <a:pt x="459740" y="245110"/>
                  </a:cubicBezTo>
                  <a:cubicBezTo>
                    <a:pt x="468630" y="246380"/>
                    <a:pt x="474980" y="256540"/>
                    <a:pt x="476250" y="265430"/>
                  </a:cubicBezTo>
                  <a:cubicBezTo>
                    <a:pt x="477520" y="278130"/>
                    <a:pt x="463550" y="298450"/>
                    <a:pt x="448310" y="317500"/>
                  </a:cubicBezTo>
                  <a:cubicBezTo>
                    <a:pt x="420370" y="351790"/>
                    <a:pt x="335280" y="431800"/>
                    <a:pt x="307340" y="435610"/>
                  </a:cubicBezTo>
                  <a:cubicBezTo>
                    <a:pt x="297180" y="436880"/>
                    <a:pt x="287020" y="431800"/>
                    <a:pt x="284480" y="425450"/>
                  </a:cubicBezTo>
                  <a:cubicBezTo>
                    <a:pt x="281940" y="417830"/>
                    <a:pt x="293370" y="401320"/>
                    <a:pt x="306070" y="386080"/>
                  </a:cubicBezTo>
                  <a:cubicBezTo>
                    <a:pt x="331470" y="355600"/>
                    <a:pt x="417830" y="267970"/>
                    <a:pt x="445770" y="266700"/>
                  </a:cubicBezTo>
                  <a:cubicBezTo>
                    <a:pt x="457200" y="266700"/>
                    <a:pt x="468630" y="276860"/>
                    <a:pt x="469900" y="284480"/>
                  </a:cubicBezTo>
                  <a:cubicBezTo>
                    <a:pt x="471170" y="295910"/>
                    <a:pt x="450850" y="309880"/>
                    <a:pt x="431800" y="327660"/>
                  </a:cubicBezTo>
                  <a:cubicBezTo>
                    <a:pt x="393700" y="363220"/>
                    <a:pt x="276860" y="468630"/>
                    <a:pt x="243840" y="469900"/>
                  </a:cubicBezTo>
                  <a:cubicBezTo>
                    <a:pt x="232410" y="469900"/>
                    <a:pt x="222250" y="463550"/>
                    <a:pt x="220980" y="454660"/>
                  </a:cubicBezTo>
                  <a:cubicBezTo>
                    <a:pt x="217170" y="431800"/>
                    <a:pt x="295910" y="358140"/>
                    <a:pt x="331470" y="304800"/>
                  </a:cubicBezTo>
                  <a:cubicBezTo>
                    <a:pt x="369570" y="247650"/>
                    <a:pt x="417830" y="120650"/>
                    <a:pt x="439420" y="119380"/>
                  </a:cubicBezTo>
                  <a:cubicBezTo>
                    <a:pt x="447040" y="119380"/>
                    <a:pt x="458470" y="132080"/>
                    <a:pt x="457200" y="142240"/>
                  </a:cubicBezTo>
                  <a:cubicBezTo>
                    <a:pt x="452120" y="177800"/>
                    <a:pt x="242570" y="281940"/>
                    <a:pt x="163830" y="340360"/>
                  </a:cubicBezTo>
                  <a:cubicBezTo>
                    <a:pt x="106680" y="382270"/>
                    <a:pt x="49530" y="448310"/>
                    <a:pt x="22860" y="454660"/>
                  </a:cubicBezTo>
                  <a:cubicBezTo>
                    <a:pt x="13970" y="457200"/>
                    <a:pt x="5080" y="454660"/>
                    <a:pt x="2540" y="450850"/>
                  </a:cubicBezTo>
                  <a:cubicBezTo>
                    <a:pt x="0" y="447040"/>
                    <a:pt x="1270" y="440690"/>
                    <a:pt x="6350" y="433070"/>
                  </a:cubicBezTo>
                  <a:cubicBezTo>
                    <a:pt x="26670" y="401320"/>
                    <a:pt x="222250" y="240030"/>
                    <a:pt x="254000" y="245110"/>
                  </a:cubicBezTo>
                  <a:cubicBezTo>
                    <a:pt x="264160" y="246380"/>
                    <a:pt x="270510" y="257810"/>
                    <a:pt x="269240" y="267970"/>
                  </a:cubicBezTo>
                  <a:cubicBezTo>
                    <a:pt x="265430" y="295910"/>
                    <a:pt x="138430" y="373380"/>
                    <a:pt x="109220" y="410210"/>
                  </a:cubicBezTo>
                  <a:cubicBezTo>
                    <a:pt x="93980" y="427990"/>
                    <a:pt x="87630" y="457200"/>
                    <a:pt x="82550" y="455930"/>
                  </a:cubicBezTo>
                  <a:cubicBezTo>
                    <a:pt x="78740" y="455930"/>
                    <a:pt x="72390" y="439420"/>
                    <a:pt x="76200" y="431800"/>
                  </a:cubicBezTo>
                  <a:cubicBezTo>
                    <a:pt x="82550" y="416560"/>
                    <a:pt x="132080" y="407670"/>
                    <a:pt x="163830" y="386080"/>
                  </a:cubicBezTo>
                  <a:cubicBezTo>
                    <a:pt x="212090" y="353060"/>
                    <a:pt x="302260" y="245110"/>
                    <a:pt x="328930" y="241300"/>
                  </a:cubicBezTo>
                  <a:cubicBezTo>
                    <a:pt x="336550" y="240030"/>
                    <a:pt x="341630" y="242570"/>
                    <a:pt x="345440" y="248920"/>
                  </a:cubicBezTo>
                  <a:cubicBezTo>
                    <a:pt x="356870" y="264160"/>
                    <a:pt x="336550" y="347980"/>
                    <a:pt x="355600" y="364490"/>
                  </a:cubicBezTo>
                  <a:cubicBezTo>
                    <a:pt x="372110" y="378460"/>
                    <a:pt x="415290" y="368300"/>
                    <a:pt x="440690" y="360680"/>
                  </a:cubicBezTo>
                  <a:cubicBezTo>
                    <a:pt x="463550" y="353060"/>
                    <a:pt x="483870" y="336550"/>
                    <a:pt x="501650" y="320040"/>
                  </a:cubicBezTo>
                  <a:cubicBezTo>
                    <a:pt x="520700" y="303530"/>
                    <a:pt x="538480" y="264160"/>
                    <a:pt x="551180" y="260350"/>
                  </a:cubicBezTo>
                  <a:cubicBezTo>
                    <a:pt x="557530" y="259080"/>
                    <a:pt x="565150" y="261620"/>
                    <a:pt x="567690" y="265430"/>
                  </a:cubicBezTo>
                  <a:cubicBezTo>
                    <a:pt x="570230" y="269240"/>
                    <a:pt x="571500" y="275590"/>
                    <a:pt x="566420" y="284480"/>
                  </a:cubicBezTo>
                  <a:cubicBezTo>
                    <a:pt x="541020" y="327660"/>
                    <a:pt x="171450" y="577850"/>
                    <a:pt x="137160" y="568960"/>
                  </a:cubicBezTo>
                  <a:cubicBezTo>
                    <a:pt x="130810" y="567690"/>
                    <a:pt x="129540" y="562610"/>
                    <a:pt x="129540" y="553720"/>
                  </a:cubicBezTo>
                  <a:cubicBezTo>
                    <a:pt x="129540" y="515620"/>
                    <a:pt x="251460" y="252730"/>
                    <a:pt x="280670" y="234950"/>
                  </a:cubicBezTo>
                  <a:cubicBezTo>
                    <a:pt x="287020" y="231140"/>
                    <a:pt x="292100" y="232410"/>
                    <a:pt x="295910" y="234950"/>
                  </a:cubicBezTo>
                  <a:cubicBezTo>
                    <a:pt x="299720" y="237490"/>
                    <a:pt x="303530" y="246380"/>
                    <a:pt x="302260" y="255270"/>
                  </a:cubicBezTo>
                  <a:cubicBezTo>
                    <a:pt x="297180" y="281940"/>
                    <a:pt x="217170" y="353060"/>
                    <a:pt x="191770" y="392430"/>
                  </a:cubicBezTo>
                  <a:cubicBezTo>
                    <a:pt x="175260" y="419100"/>
                    <a:pt x="166370" y="462280"/>
                    <a:pt x="156210" y="463550"/>
                  </a:cubicBezTo>
                  <a:cubicBezTo>
                    <a:pt x="149860" y="463550"/>
                    <a:pt x="138430" y="447040"/>
                    <a:pt x="139700" y="440690"/>
                  </a:cubicBezTo>
                  <a:cubicBezTo>
                    <a:pt x="142240" y="433070"/>
                    <a:pt x="163830" y="434340"/>
                    <a:pt x="180340" y="424180"/>
                  </a:cubicBezTo>
                  <a:cubicBezTo>
                    <a:pt x="213360" y="405130"/>
                    <a:pt x="271780" y="356870"/>
                    <a:pt x="312420" y="321310"/>
                  </a:cubicBezTo>
                  <a:cubicBezTo>
                    <a:pt x="350520" y="287020"/>
                    <a:pt x="396240" y="217170"/>
                    <a:pt x="419100" y="215900"/>
                  </a:cubicBezTo>
                  <a:cubicBezTo>
                    <a:pt x="427990" y="214630"/>
                    <a:pt x="436880" y="222250"/>
                    <a:pt x="440690" y="231140"/>
                  </a:cubicBezTo>
                  <a:cubicBezTo>
                    <a:pt x="448310" y="247650"/>
                    <a:pt x="424180" y="321310"/>
                    <a:pt x="430530" y="322580"/>
                  </a:cubicBezTo>
                  <a:cubicBezTo>
                    <a:pt x="438150" y="325120"/>
                    <a:pt x="482600" y="185420"/>
                    <a:pt x="505460" y="167640"/>
                  </a:cubicBezTo>
                  <a:cubicBezTo>
                    <a:pt x="514350" y="161290"/>
                    <a:pt x="524510" y="160020"/>
                    <a:pt x="529590" y="162560"/>
                  </a:cubicBezTo>
                  <a:cubicBezTo>
                    <a:pt x="534670" y="165100"/>
                    <a:pt x="539750" y="180340"/>
                    <a:pt x="537210" y="185420"/>
                  </a:cubicBezTo>
                  <a:cubicBezTo>
                    <a:pt x="534670" y="191770"/>
                    <a:pt x="521970" y="187960"/>
                    <a:pt x="509270" y="195580"/>
                  </a:cubicBezTo>
                  <a:cubicBezTo>
                    <a:pt x="466090" y="220980"/>
                    <a:pt x="295910" y="408940"/>
                    <a:pt x="261620" y="406400"/>
                  </a:cubicBezTo>
                  <a:cubicBezTo>
                    <a:pt x="251460" y="405130"/>
                    <a:pt x="243840" y="394970"/>
                    <a:pt x="243840" y="384810"/>
                  </a:cubicBezTo>
                  <a:cubicBezTo>
                    <a:pt x="243840" y="367030"/>
                    <a:pt x="287020" y="334010"/>
                    <a:pt x="304800" y="304800"/>
                  </a:cubicBezTo>
                  <a:cubicBezTo>
                    <a:pt x="322580" y="275590"/>
                    <a:pt x="334010" y="226060"/>
                    <a:pt x="349250" y="212090"/>
                  </a:cubicBezTo>
                  <a:cubicBezTo>
                    <a:pt x="356870" y="205740"/>
                    <a:pt x="365760" y="200660"/>
                    <a:pt x="370840" y="203200"/>
                  </a:cubicBezTo>
                  <a:cubicBezTo>
                    <a:pt x="375920" y="205740"/>
                    <a:pt x="381000" y="217170"/>
                    <a:pt x="379730" y="227330"/>
                  </a:cubicBezTo>
                  <a:cubicBezTo>
                    <a:pt x="375920" y="251460"/>
                    <a:pt x="321310" y="326390"/>
                    <a:pt x="298450" y="335280"/>
                  </a:cubicBezTo>
                  <a:cubicBezTo>
                    <a:pt x="287020" y="339090"/>
                    <a:pt x="270510" y="336550"/>
                    <a:pt x="267970" y="328930"/>
                  </a:cubicBezTo>
                  <a:cubicBezTo>
                    <a:pt x="260350" y="311150"/>
                    <a:pt x="336550" y="198120"/>
                    <a:pt x="360680" y="190500"/>
                  </a:cubicBezTo>
                  <a:cubicBezTo>
                    <a:pt x="370840" y="186690"/>
                    <a:pt x="382270" y="194310"/>
                    <a:pt x="386080" y="199390"/>
                  </a:cubicBezTo>
                  <a:cubicBezTo>
                    <a:pt x="389890" y="204470"/>
                    <a:pt x="389890" y="210820"/>
                    <a:pt x="386080" y="218440"/>
                  </a:cubicBezTo>
                  <a:cubicBezTo>
                    <a:pt x="372110" y="246380"/>
                    <a:pt x="234950" y="321310"/>
                    <a:pt x="184150" y="364490"/>
                  </a:cubicBezTo>
                  <a:cubicBezTo>
                    <a:pt x="149860" y="393700"/>
                    <a:pt x="121920" y="436880"/>
                    <a:pt x="104140" y="444500"/>
                  </a:cubicBezTo>
                  <a:cubicBezTo>
                    <a:pt x="97790" y="447040"/>
                    <a:pt x="91440" y="447040"/>
                    <a:pt x="87630" y="444500"/>
                  </a:cubicBezTo>
                  <a:cubicBezTo>
                    <a:pt x="82550" y="441960"/>
                    <a:pt x="77470" y="431800"/>
                    <a:pt x="80010" y="424180"/>
                  </a:cubicBezTo>
                  <a:cubicBezTo>
                    <a:pt x="86360" y="401320"/>
                    <a:pt x="181610" y="355600"/>
                    <a:pt x="220980" y="320040"/>
                  </a:cubicBezTo>
                  <a:cubicBezTo>
                    <a:pt x="255270" y="289560"/>
                    <a:pt x="285750" y="233680"/>
                    <a:pt x="306070" y="226060"/>
                  </a:cubicBezTo>
                  <a:cubicBezTo>
                    <a:pt x="314960" y="222250"/>
                    <a:pt x="323850" y="224790"/>
                    <a:pt x="327660" y="228600"/>
                  </a:cubicBezTo>
                  <a:cubicBezTo>
                    <a:pt x="331470" y="231140"/>
                    <a:pt x="332740" y="236220"/>
                    <a:pt x="331470" y="243840"/>
                  </a:cubicBezTo>
                  <a:cubicBezTo>
                    <a:pt x="328930" y="264160"/>
                    <a:pt x="290830" y="346710"/>
                    <a:pt x="273050" y="356870"/>
                  </a:cubicBezTo>
                  <a:cubicBezTo>
                    <a:pt x="265430" y="360680"/>
                    <a:pt x="256540" y="358140"/>
                    <a:pt x="251460" y="354330"/>
                  </a:cubicBezTo>
                  <a:cubicBezTo>
                    <a:pt x="247650" y="350520"/>
                    <a:pt x="243840" y="345440"/>
                    <a:pt x="245110" y="337820"/>
                  </a:cubicBezTo>
                  <a:cubicBezTo>
                    <a:pt x="246380" y="320040"/>
                    <a:pt x="306070" y="256540"/>
                    <a:pt x="300990" y="252730"/>
                  </a:cubicBezTo>
                  <a:cubicBezTo>
                    <a:pt x="293370" y="246380"/>
                    <a:pt x="144780" y="368300"/>
                    <a:pt x="97790" y="416560"/>
                  </a:cubicBezTo>
                  <a:cubicBezTo>
                    <a:pt x="67310" y="447040"/>
                    <a:pt x="52070" y="497840"/>
                    <a:pt x="33020" y="501650"/>
                  </a:cubicBezTo>
                  <a:cubicBezTo>
                    <a:pt x="22860" y="504190"/>
                    <a:pt x="6350" y="492760"/>
                    <a:pt x="6350" y="487680"/>
                  </a:cubicBezTo>
                  <a:cubicBezTo>
                    <a:pt x="6350" y="477520"/>
                    <a:pt x="63500" y="468630"/>
                    <a:pt x="104140" y="445770"/>
                  </a:cubicBezTo>
                  <a:cubicBezTo>
                    <a:pt x="185420" y="400050"/>
                    <a:pt x="398780" y="208280"/>
                    <a:pt x="448310" y="207010"/>
                  </a:cubicBezTo>
                  <a:cubicBezTo>
                    <a:pt x="461010" y="207010"/>
                    <a:pt x="469900" y="214630"/>
                    <a:pt x="473710" y="223520"/>
                  </a:cubicBezTo>
                  <a:cubicBezTo>
                    <a:pt x="478790" y="236220"/>
                    <a:pt x="471170" y="274320"/>
                    <a:pt x="461010" y="283210"/>
                  </a:cubicBezTo>
                  <a:cubicBezTo>
                    <a:pt x="454660" y="288290"/>
                    <a:pt x="438150" y="289560"/>
                    <a:pt x="434340" y="284480"/>
                  </a:cubicBezTo>
                  <a:cubicBezTo>
                    <a:pt x="425450" y="271780"/>
                    <a:pt x="476250" y="158750"/>
                    <a:pt x="495300" y="151130"/>
                  </a:cubicBezTo>
                  <a:cubicBezTo>
                    <a:pt x="502920" y="147320"/>
                    <a:pt x="515620" y="154940"/>
                    <a:pt x="519430" y="160020"/>
                  </a:cubicBezTo>
                  <a:cubicBezTo>
                    <a:pt x="523240" y="165100"/>
                    <a:pt x="524510" y="170180"/>
                    <a:pt x="521970" y="179070"/>
                  </a:cubicBezTo>
                  <a:cubicBezTo>
                    <a:pt x="510540" y="210820"/>
                    <a:pt x="364490" y="345440"/>
                    <a:pt x="334010" y="360680"/>
                  </a:cubicBezTo>
                  <a:cubicBezTo>
                    <a:pt x="326390" y="364490"/>
                    <a:pt x="321310" y="365760"/>
                    <a:pt x="316230" y="363220"/>
                  </a:cubicBezTo>
                  <a:cubicBezTo>
                    <a:pt x="311150" y="360680"/>
                    <a:pt x="303530" y="351790"/>
                    <a:pt x="304800" y="341630"/>
                  </a:cubicBezTo>
                  <a:cubicBezTo>
                    <a:pt x="308610" y="309880"/>
                    <a:pt x="425450" y="210820"/>
                    <a:pt x="461010" y="161290"/>
                  </a:cubicBezTo>
                  <a:cubicBezTo>
                    <a:pt x="482600" y="129540"/>
                    <a:pt x="492760" y="82550"/>
                    <a:pt x="506730" y="78740"/>
                  </a:cubicBezTo>
                  <a:cubicBezTo>
                    <a:pt x="514350" y="77470"/>
                    <a:pt x="528320" y="87630"/>
                    <a:pt x="529590" y="95250"/>
                  </a:cubicBezTo>
                  <a:cubicBezTo>
                    <a:pt x="532130" y="107950"/>
                    <a:pt x="508000" y="128270"/>
                    <a:pt x="488950" y="153670"/>
                  </a:cubicBezTo>
                  <a:cubicBezTo>
                    <a:pt x="448310" y="207010"/>
                    <a:pt x="325120" y="374650"/>
                    <a:pt x="288290" y="393700"/>
                  </a:cubicBezTo>
                  <a:cubicBezTo>
                    <a:pt x="278130" y="398780"/>
                    <a:pt x="269240" y="398780"/>
                    <a:pt x="265430" y="396240"/>
                  </a:cubicBezTo>
                  <a:cubicBezTo>
                    <a:pt x="261620" y="393700"/>
                    <a:pt x="260350" y="388620"/>
                    <a:pt x="261620" y="382270"/>
                  </a:cubicBezTo>
                  <a:cubicBezTo>
                    <a:pt x="267970" y="351790"/>
                    <a:pt x="384810" y="227330"/>
                    <a:pt x="429260" y="157480"/>
                  </a:cubicBezTo>
                  <a:cubicBezTo>
                    <a:pt x="464820" y="101600"/>
                    <a:pt x="492760" y="3810"/>
                    <a:pt x="511810" y="1270"/>
                  </a:cubicBezTo>
                  <a:cubicBezTo>
                    <a:pt x="519430" y="0"/>
                    <a:pt x="528320" y="8890"/>
                    <a:pt x="529590" y="19050"/>
                  </a:cubicBezTo>
                  <a:cubicBezTo>
                    <a:pt x="533400" y="46990"/>
                    <a:pt x="457200" y="135890"/>
                    <a:pt x="422910" y="201930"/>
                  </a:cubicBezTo>
                  <a:cubicBezTo>
                    <a:pt x="384810" y="275590"/>
                    <a:pt x="335280" y="417830"/>
                    <a:pt x="309880" y="439420"/>
                  </a:cubicBezTo>
                  <a:cubicBezTo>
                    <a:pt x="303530" y="444500"/>
                    <a:pt x="297180" y="445770"/>
                    <a:pt x="293370" y="444500"/>
                  </a:cubicBezTo>
                  <a:cubicBezTo>
                    <a:pt x="288290" y="443230"/>
                    <a:pt x="281940" y="434340"/>
                    <a:pt x="283210" y="427990"/>
                  </a:cubicBezTo>
                  <a:cubicBezTo>
                    <a:pt x="285750" y="415290"/>
                    <a:pt x="326390" y="403860"/>
                    <a:pt x="350520" y="381000"/>
                  </a:cubicBezTo>
                  <a:cubicBezTo>
                    <a:pt x="391160" y="342900"/>
                    <a:pt x="455930" y="252730"/>
                    <a:pt x="487680" y="201930"/>
                  </a:cubicBezTo>
                  <a:cubicBezTo>
                    <a:pt x="509270" y="167640"/>
                    <a:pt x="520700" y="121920"/>
                    <a:pt x="534670" y="113030"/>
                  </a:cubicBezTo>
                  <a:cubicBezTo>
                    <a:pt x="541020" y="109220"/>
                    <a:pt x="548640" y="110490"/>
                    <a:pt x="552450" y="113030"/>
                  </a:cubicBezTo>
                  <a:cubicBezTo>
                    <a:pt x="556260" y="115570"/>
                    <a:pt x="558800" y="121920"/>
                    <a:pt x="557530" y="129540"/>
                  </a:cubicBezTo>
                  <a:cubicBezTo>
                    <a:pt x="553720" y="154940"/>
                    <a:pt x="478790" y="236220"/>
                    <a:pt x="454660" y="279400"/>
                  </a:cubicBezTo>
                  <a:cubicBezTo>
                    <a:pt x="438150" y="308610"/>
                    <a:pt x="431800" y="345440"/>
                    <a:pt x="420370" y="358140"/>
                  </a:cubicBezTo>
                  <a:cubicBezTo>
                    <a:pt x="415290" y="364490"/>
                    <a:pt x="408940" y="368300"/>
                    <a:pt x="403860" y="367030"/>
                  </a:cubicBezTo>
                  <a:cubicBezTo>
                    <a:pt x="398780" y="365760"/>
                    <a:pt x="391160" y="356870"/>
                    <a:pt x="389890" y="346710"/>
                  </a:cubicBezTo>
                  <a:cubicBezTo>
                    <a:pt x="386080" y="314960"/>
                    <a:pt x="447040" y="152400"/>
                    <a:pt x="468630" y="147320"/>
                  </a:cubicBezTo>
                  <a:cubicBezTo>
                    <a:pt x="477520" y="146050"/>
                    <a:pt x="488950" y="157480"/>
                    <a:pt x="491490" y="168910"/>
                  </a:cubicBezTo>
                  <a:cubicBezTo>
                    <a:pt x="497840" y="196850"/>
                    <a:pt x="419100" y="327660"/>
                    <a:pt x="425450" y="331470"/>
                  </a:cubicBezTo>
                  <a:cubicBezTo>
                    <a:pt x="430530" y="334010"/>
                    <a:pt x="474980" y="278130"/>
                    <a:pt x="491490" y="248920"/>
                  </a:cubicBezTo>
                  <a:cubicBezTo>
                    <a:pt x="506730" y="222250"/>
                    <a:pt x="510540" y="176530"/>
                    <a:pt x="524510" y="163830"/>
                  </a:cubicBezTo>
                  <a:cubicBezTo>
                    <a:pt x="530860" y="157480"/>
                    <a:pt x="542290" y="154940"/>
                    <a:pt x="547370" y="157480"/>
                  </a:cubicBezTo>
                  <a:cubicBezTo>
                    <a:pt x="552450" y="160020"/>
                    <a:pt x="557530" y="170180"/>
                    <a:pt x="556260" y="179070"/>
                  </a:cubicBezTo>
                  <a:cubicBezTo>
                    <a:pt x="552450" y="195580"/>
                    <a:pt x="514350" y="214630"/>
                    <a:pt x="495300" y="240030"/>
                  </a:cubicBezTo>
                  <a:cubicBezTo>
                    <a:pt x="471170" y="270510"/>
                    <a:pt x="448310" y="340360"/>
                    <a:pt x="429260" y="353060"/>
                  </a:cubicBezTo>
                  <a:cubicBezTo>
                    <a:pt x="421640" y="358140"/>
                    <a:pt x="411480" y="359410"/>
                    <a:pt x="406400" y="355600"/>
                  </a:cubicBezTo>
                  <a:cubicBezTo>
                    <a:pt x="401320" y="351790"/>
                    <a:pt x="398780" y="341630"/>
                    <a:pt x="401320" y="334010"/>
                  </a:cubicBezTo>
                  <a:cubicBezTo>
                    <a:pt x="403860" y="323850"/>
                    <a:pt x="421640" y="318770"/>
                    <a:pt x="433070" y="303530"/>
                  </a:cubicBezTo>
                  <a:cubicBezTo>
                    <a:pt x="454660" y="274320"/>
                    <a:pt x="486410" y="173990"/>
                    <a:pt x="508000" y="157480"/>
                  </a:cubicBezTo>
                  <a:cubicBezTo>
                    <a:pt x="515620" y="151130"/>
                    <a:pt x="525780" y="149860"/>
                    <a:pt x="530860" y="152400"/>
                  </a:cubicBezTo>
                  <a:cubicBezTo>
                    <a:pt x="535940" y="154940"/>
                    <a:pt x="539750" y="165100"/>
                    <a:pt x="538480" y="175260"/>
                  </a:cubicBezTo>
                  <a:cubicBezTo>
                    <a:pt x="534670" y="199390"/>
                    <a:pt x="474980" y="256540"/>
                    <a:pt x="459740" y="288290"/>
                  </a:cubicBezTo>
                  <a:cubicBezTo>
                    <a:pt x="449580" y="307340"/>
                    <a:pt x="452120" y="330200"/>
                    <a:pt x="443230" y="339090"/>
                  </a:cubicBezTo>
                  <a:cubicBezTo>
                    <a:pt x="438150" y="344170"/>
                    <a:pt x="429260" y="347980"/>
                    <a:pt x="424180" y="345440"/>
                  </a:cubicBezTo>
                  <a:cubicBezTo>
                    <a:pt x="419100" y="342900"/>
                    <a:pt x="412750" y="331470"/>
                    <a:pt x="414020" y="321310"/>
                  </a:cubicBezTo>
                  <a:cubicBezTo>
                    <a:pt x="416560" y="298450"/>
                    <a:pt x="469900" y="254000"/>
                    <a:pt x="490220" y="217170"/>
                  </a:cubicBezTo>
                  <a:cubicBezTo>
                    <a:pt x="509270" y="180340"/>
                    <a:pt x="518160" y="111760"/>
                    <a:pt x="533400" y="101600"/>
                  </a:cubicBezTo>
                  <a:cubicBezTo>
                    <a:pt x="539750" y="97790"/>
                    <a:pt x="548640" y="99060"/>
                    <a:pt x="552450" y="102870"/>
                  </a:cubicBezTo>
                  <a:cubicBezTo>
                    <a:pt x="556260" y="106680"/>
                    <a:pt x="560070" y="113030"/>
                    <a:pt x="558800" y="120650"/>
                  </a:cubicBezTo>
                  <a:cubicBezTo>
                    <a:pt x="553720" y="139700"/>
                    <a:pt x="485140" y="205740"/>
                    <a:pt x="463550" y="207010"/>
                  </a:cubicBezTo>
                  <a:cubicBezTo>
                    <a:pt x="453390" y="207010"/>
                    <a:pt x="439420" y="193040"/>
                    <a:pt x="440690" y="189230"/>
                  </a:cubicBezTo>
                  <a:cubicBezTo>
                    <a:pt x="441960" y="185420"/>
                    <a:pt x="466090" y="180340"/>
                    <a:pt x="468630" y="184150"/>
                  </a:cubicBezTo>
                  <a:cubicBezTo>
                    <a:pt x="471170" y="187960"/>
                    <a:pt x="462280" y="208280"/>
                    <a:pt x="458470" y="208280"/>
                  </a:cubicBezTo>
                  <a:cubicBezTo>
                    <a:pt x="453390" y="208280"/>
                    <a:pt x="440690" y="189230"/>
                    <a:pt x="441960" y="185420"/>
                  </a:cubicBezTo>
                  <a:cubicBezTo>
                    <a:pt x="443230" y="181610"/>
                    <a:pt x="463550" y="179070"/>
                    <a:pt x="467360" y="182880"/>
                  </a:cubicBezTo>
                  <a:cubicBezTo>
                    <a:pt x="471170" y="186690"/>
                    <a:pt x="467360" y="205740"/>
                    <a:pt x="463550" y="207010"/>
                  </a:cubicBezTo>
                  <a:cubicBezTo>
                    <a:pt x="459740" y="208280"/>
                    <a:pt x="441960" y="196850"/>
                    <a:pt x="440690" y="189230"/>
                  </a:cubicBezTo>
                  <a:cubicBezTo>
                    <a:pt x="439420" y="177800"/>
                    <a:pt x="464820" y="160020"/>
                    <a:pt x="480060" y="146050"/>
                  </a:cubicBezTo>
                  <a:cubicBezTo>
                    <a:pt x="497840" y="129540"/>
                    <a:pt x="527050" y="97790"/>
                    <a:pt x="541020" y="99060"/>
                  </a:cubicBezTo>
                  <a:cubicBezTo>
                    <a:pt x="549910" y="100330"/>
                    <a:pt x="557530" y="109220"/>
                    <a:pt x="558800" y="120650"/>
                  </a:cubicBezTo>
                  <a:cubicBezTo>
                    <a:pt x="562610" y="149860"/>
                    <a:pt x="502920" y="255270"/>
                    <a:pt x="477520" y="294640"/>
                  </a:cubicBezTo>
                  <a:cubicBezTo>
                    <a:pt x="462280" y="317500"/>
                    <a:pt x="445770" y="342900"/>
                    <a:pt x="433070" y="345440"/>
                  </a:cubicBezTo>
                  <a:cubicBezTo>
                    <a:pt x="425450" y="346710"/>
                    <a:pt x="417830" y="342900"/>
                    <a:pt x="414020" y="337820"/>
                  </a:cubicBezTo>
                  <a:cubicBezTo>
                    <a:pt x="410210" y="331470"/>
                    <a:pt x="411480" y="320040"/>
                    <a:pt x="416560" y="306070"/>
                  </a:cubicBezTo>
                  <a:cubicBezTo>
                    <a:pt x="426720" y="274320"/>
                    <a:pt x="485140" y="173990"/>
                    <a:pt x="508000" y="157480"/>
                  </a:cubicBezTo>
                  <a:cubicBezTo>
                    <a:pt x="516890" y="151130"/>
                    <a:pt x="525780" y="148590"/>
                    <a:pt x="530860" y="152400"/>
                  </a:cubicBezTo>
                  <a:cubicBezTo>
                    <a:pt x="535940" y="156210"/>
                    <a:pt x="537210" y="171450"/>
                    <a:pt x="534670" y="185420"/>
                  </a:cubicBezTo>
                  <a:cubicBezTo>
                    <a:pt x="528320" y="215900"/>
                    <a:pt x="483870" y="294640"/>
                    <a:pt x="459740" y="323850"/>
                  </a:cubicBezTo>
                  <a:cubicBezTo>
                    <a:pt x="445770" y="341630"/>
                    <a:pt x="427990" y="359410"/>
                    <a:pt x="417830" y="358140"/>
                  </a:cubicBezTo>
                  <a:cubicBezTo>
                    <a:pt x="410210" y="356870"/>
                    <a:pt x="401320" y="345440"/>
                    <a:pt x="401320" y="334010"/>
                  </a:cubicBezTo>
                  <a:cubicBezTo>
                    <a:pt x="400050" y="309880"/>
                    <a:pt x="445770" y="251460"/>
                    <a:pt x="469900" y="220980"/>
                  </a:cubicBezTo>
                  <a:cubicBezTo>
                    <a:pt x="488950" y="195580"/>
                    <a:pt x="514350" y="165100"/>
                    <a:pt x="530860" y="158750"/>
                  </a:cubicBezTo>
                  <a:cubicBezTo>
                    <a:pt x="538480" y="156210"/>
                    <a:pt x="547370" y="156210"/>
                    <a:pt x="551180" y="160020"/>
                  </a:cubicBezTo>
                  <a:cubicBezTo>
                    <a:pt x="554990" y="163830"/>
                    <a:pt x="557530" y="170180"/>
                    <a:pt x="556260" y="179070"/>
                  </a:cubicBezTo>
                  <a:cubicBezTo>
                    <a:pt x="554990" y="196850"/>
                    <a:pt x="535940" y="234950"/>
                    <a:pt x="518160" y="264160"/>
                  </a:cubicBezTo>
                  <a:cubicBezTo>
                    <a:pt x="497840" y="299720"/>
                    <a:pt x="459740" y="368300"/>
                    <a:pt x="435610" y="374650"/>
                  </a:cubicBezTo>
                  <a:cubicBezTo>
                    <a:pt x="422910" y="378460"/>
                    <a:pt x="406400" y="370840"/>
                    <a:pt x="400050" y="360680"/>
                  </a:cubicBezTo>
                  <a:cubicBezTo>
                    <a:pt x="389890" y="344170"/>
                    <a:pt x="400050" y="298450"/>
                    <a:pt x="408940" y="266700"/>
                  </a:cubicBezTo>
                  <a:cubicBezTo>
                    <a:pt x="419100" y="229870"/>
                    <a:pt x="445770" y="166370"/>
                    <a:pt x="461010" y="152400"/>
                  </a:cubicBezTo>
                  <a:cubicBezTo>
                    <a:pt x="466090" y="147320"/>
                    <a:pt x="471170" y="144780"/>
                    <a:pt x="476250" y="146050"/>
                  </a:cubicBezTo>
                  <a:cubicBezTo>
                    <a:pt x="481330" y="147320"/>
                    <a:pt x="488950" y="151130"/>
                    <a:pt x="491490" y="160020"/>
                  </a:cubicBezTo>
                  <a:cubicBezTo>
                    <a:pt x="497840" y="186690"/>
                    <a:pt x="443230" y="336550"/>
                    <a:pt x="420370" y="358140"/>
                  </a:cubicBezTo>
                  <a:cubicBezTo>
                    <a:pt x="412750" y="365760"/>
                    <a:pt x="402590" y="367030"/>
                    <a:pt x="397510" y="364490"/>
                  </a:cubicBezTo>
                  <a:cubicBezTo>
                    <a:pt x="392430" y="361950"/>
                    <a:pt x="388620" y="353060"/>
                    <a:pt x="389890" y="341630"/>
                  </a:cubicBezTo>
                  <a:cubicBezTo>
                    <a:pt x="394970" y="304800"/>
                    <a:pt x="506730" y="128270"/>
                    <a:pt x="534670" y="113030"/>
                  </a:cubicBezTo>
                  <a:cubicBezTo>
                    <a:pt x="542290" y="109220"/>
                    <a:pt x="548640" y="110490"/>
                    <a:pt x="552450" y="113030"/>
                  </a:cubicBezTo>
                  <a:cubicBezTo>
                    <a:pt x="556260" y="115570"/>
                    <a:pt x="558800" y="121920"/>
                    <a:pt x="557530" y="129540"/>
                  </a:cubicBezTo>
                  <a:cubicBezTo>
                    <a:pt x="556260" y="147320"/>
                    <a:pt x="530860" y="184150"/>
                    <a:pt x="509270" y="217170"/>
                  </a:cubicBezTo>
                  <a:cubicBezTo>
                    <a:pt x="476250" y="267970"/>
                    <a:pt x="410210" y="363220"/>
                    <a:pt x="368300" y="401320"/>
                  </a:cubicBezTo>
                  <a:cubicBezTo>
                    <a:pt x="344170" y="424180"/>
                    <a:pt x="316230" y="445770"/>
                    <a:pt x="300990" y="444500"/>
                  </a:cubicBezTo>
                  <a:cubicBezTo>
                    <a:pt x="293370" y="443230"/>
                    <a:pt x="284480" y="438150"/>
                    <a:pt x="283210" y="427990"/>
                  </a:cubicBezTo>
                  <a:cubicBezTo>
                    <a:pt x="276860" y="394970"/>
                    <a:pt x="359410" y="262890"/>
                    <a:pt x="400050" y="189230"/>
                  </a:cubicBezTo>
                  <a:cubicBezTo>
                    <a:pt x="436880" y="121920"/>
                    <a:pt x="488950" y="3810"/>
                    <a:pt x="511810" y="1270"/>
                  </a:cubicBezTo>
                  <a:cubicBezTo>
                    <a:pt x="519430" y="0"/>
                    <a:pt x="528320" y="8890"/>
                    <a:pt x="529590" y="19050"/>
                  </a:cubicBezTo>
                  <a:cubicBezTo>
                    <a:pt x="533400" y="44450"/>
                    <a:pt x="485140" y="118110"/>
                    <a:pt x="452120" y="172720"/>
                  </a:cubicBezTo>
                  <a:cubicBezTo>
                    <a:pt x="410210" y="241300"/>
                    <a:pt x="321310" y="374650"/>
                    <a:pt x="288290" y="393700"/>
                  </a:cubicBezTo>
                  <a:cubicBezTo>
                    <a:pt x="279400" y="398780"/>
                    <a:pt x="269240" y="398780"/>
                    <a:pt x="265430" y="396240"/>
                  </a:cubicBezTo>
                  <a:cubicBezTo>
                    <a:pt x="261620" y="393700"/>
                    <a:pt x="260350" y="389890"/>
                    <a:pt x="261620" y="382270"/>
                  </a:cubicBezTo>
                  <a:cubicBezTo>
                    <a:pt x="269240" y="345440"/>
                    <a:pt x="468630" y="90170"/>
                    <a:pt x="506730" y="78740"/>
                  </a:cubicBezTo>
                  <a:cubicBezTo>
                    <a:pt x="515620" y="76200"/>
                    <a:pt x="521970" y="81280"/>
                    <a:pt x="525780" y="85090"/>
                  </a:cubicBezTo>
                  <a:cubicBezTo>
                    <a:pt x="528320" y="88900"/>
                    <a:pt x="529590" y="95250"/>
                    <a:pt x="527050" y="102870"/>
                  </a:cubicBezTo>
                  <a:cubicBezTo>
                    <a:pt x="520700" y="128270"/>
                    <a:pt x="471170" y="196850"/>
                    <a:pt x="438150" y="240030"/>
                  </a:cubicBezTo>
                  <a:cubicBezTo>
                    <a:pt x="406400" y="283210"/>
                    <a:pt x="355600" y="349250"/>
                    <a:pt x="334010" y="360680"/>
                  </a:cubicBezTo>
                  <a:cubicBezTo>
                    <a:pt x="326390" y="364490"/>
                    <a:pt x="321310" y="365760"/>
                    <a:pt x="316230" y="363220"/>
                  </a:cubicBezTo>
                  <a:cubicBezTo>
                    <a:pt x="311150" y="360680"/>
                    <a:pt x="303530" y="351790"/>
                    <a:pt x="304800" y="341630"/>
                  </a:cubicBezTo>
                  <a:cubicBezTo>
                    <a:pt x="309880" y="308610"/>
                    <a:pt x="459740" y="152400"/>
                    <a:pt x="495300" y="151130"/>
                  </a:cubicBezTo>
                  <a:cubicBezTo>
                    <a:pt x="508000" y="151130"/>
                    <a:pt x="520700" y="162560"/>
                    <a:pt x="523240" y="175260"/>
                  </a:cubicBezTo>
                  <a:cubicBezTo>
                    <a:pt x="528320" y="200660"/>
                    <a:pt x="480060" y="297180"/>
                    <a:pt x="458470" y="309880"/>
                  </a:cubicBezTo>
                  <a:cubicBezTo>
                    <a:pt x="449580" y="314960"/>
                    <a:pt x="435610" y="314960"/>
                    <a:pt x="430530" y="308610"/>
                  </a:cubicBezTo>
                  <a:cubicBezTo>
                    <a:pt x="422910" y="299720"/>
                    <a:pt x="447040" y="252730"/>
                    <a:pt x="436880" y="246380"/>
                  </a:cubicBezTo>
                  <a:cubicBezTo>
                    <a:pt x="410210" y="231140"/>
                    <a:pt x="196850" y="434340"/>
                    <a:pt x="119380" y="473710"/>
                  </a:cubicBezTo>
                  <a:cubicBezTo>
                    <a:pt x="81280" y="492760"/>
                    <a:pt x="44450" y="508000"/>
                    <a:pt x="25400" y="504190"/>
                  </a:cubicBezTo>
                  <a:cubicBezTo>
                    <a:pt x="15240" y="501650"/>
                    <a:pt x="7620" y="496570"/>
                    <a:pt x="6350" y="487680"/>
                  </a:cubicBezTo>
                  <a:cubicBezTo>
                    <a:pt x="3810" y="469900"/>
                    <a:pt x="44450" y="426720"/>
                    <a:pt x="76200" y="392430"/>
                  </a:cubicBezTo>
                  <a:cubicBezTo>
                    <a:pt x="123190" y="342900"/>
                    <a:pt x="227330" y="259080"/>
                    <a:pt x="271780" y="229870"/>
                  </a:cubicBezTo>
                  <a:cubicBezTo>
                    <a:pt x="292100" y="215900"/>
                    <a:pt x="308610" y="205740"/>
                    <a:pt x="321310" y="205740"/>
                  </a:cubicBezTo>
                  <a:cubicBezTo>
                    <a:pt x="330200" y="205740"/>
                    <a:pt x="341630" y="210820"/>
                    <a:pt x="344170" y="219710"/>
                  </a:cubicBezTo>
                  <a:cubicBezTo>
                    <a:pt x="350520" y="236220"/>
                    <a:pt x="328930" y="284480"/>
                    <a:pt x="314960" y="308610"/>
                  </a:cubicBezTo>
                  <a:cubicBezTo>
                    <a:pt x="303530" y="328930"/>
                    <a:pt x="287020" y="353060"/>
                    <a:pt x="273050" y="356870"/>
                  </a:cubicBezTo>
                  <a:cubicBezTo>
                    <a:pt x="264160" y="359410"/>
                    <a:pt x="250190" y="353060"/>
                    <a:pt x="246380" y="346710"/>
                  </a:cubicBezTo>
                  <a:cubicBezTo>
                    <a:pt x="241300" y="339090"/>
                    <a:pt x="246380" y="325120"/>
                    <a:pt x="251460" y="311150"/>
                  </a:cubicBezTo>
                  <a:cubicBezTo>
                    <a:pt x="260350" y="288290"/>
                    <a:pt x="289560" y="233680"/>
                    <a:pt x="306070" y="226060"/>
                  </a:cubicBezTo>
                  <a:cubicBezTo>
                    <a:pt x="313690" y="222250"/>
                    <a:pt x="323850" y="224790"/>
                    <a:pt x="327660" y="228600"/>
                  </a:cubicBezTo>
                  <a:cubicBezTo>
                    <a:pt x="331470" y="233680"/>
                    <a:pt x="330200" y="243840"/>
                    <a:pt x="326390" y="254000"/>
                  </a:cubicBezTo>
                  <a:cubicBezTo>
                    <a:pt x="316230" y="275590"/>
                    <a:pt x="273050" y="313690"/>
                    <a:pt x="240030" y="342900"/>
                  </a:cubicBezTo>
                  <a:cubicBezTo>
                    <a:pt x="200660" y="377190"/>
                    <a:pt x="128270" y="436880"/>
                    <a:pt x="104140" y="444500"/>
                  </a:cubicBezTo>
                  <a:cubicBezTo>
                    <a:pt x="96520" y="447040"/>
                    <a:pt x="91440" y="447040"/>
                    <a:pt x="87630" y="444500"/>
                  </a:cubicBezTo>
                  <a:cubicBezTo>
                    <a:pt x="82550" y="441960"/>
                    <a:pt x="78740" y="433070"/>
                    <a:pt x="80010" y="424180"/>
                  </a:cubicBezTo>
                  <a:cubicBezTo>
                    <a:pt x="83820" y="405130"/>
                    <a:pt x="128270" y="369570"/>
                    <a:pt x="163830" y="339090"/>
                  </a:cubicBezTo>
                  <a:cubicBezTo>
                    <a:pt x="214630" y="294640"/>
                    <a:pt x="330200" y="189230"/>
                    <a:pt x="364490" y="189230"/>
                  </a:cubicBezTo>
                  <a:cubicBezTo>
                    <a:pt x="375920" y="189230"/>
                    <a:pt x="386080" y="199390"/>
                    <a:pt x="388620" y="208280"/>
                  </a:cubicBezTo>
                  <a:cubicBezTo>
                    <a:pt x="391160" y="218440"/>
                    <a:pt x="379730" y="232410"/>
                    <a:pt x="372110" y="246380"/>
                  </a:cubicBezTo>
                  <a:cubicBezTo>
                    <a:pt x="361950" y="265430"/>
                    <a:pt x="345440" y="298450"/>
                    <a:pt x="327660" y="313690"/>
                  </a:cubicBezTo>
                  <a:cubicBezTo>
                    <a:pt x="312420" y="326390"/>
                    <a:pt x="285750" y="342900"/>
                    <a:pt x="276860" y="339090"/>
                  </a:cubicBezTo>
                  <a:cubicBezTo>
                    <a:pt x="270510" y="336550"/>
                    <a:pt x="266700" y="326390"/>
                    <a:pt x="267970" y="316230"/>
                  </a:cubicBezTo>
                  <a:cubicBezTo>
                    <a:pt x="270510" y="297180"/>
                    <a:pt x="308610" y="252730"/>
                    <a:pt x="326390" y="232410"/>
                  </a:cubicBezTo>
                  <a:cubicBezTo>
                    <a:pt x="339090" y="218440"/>
                    <a:pt x="351790" y="204470"/>
                    <a:pt x="361950" y="203200"/>
                  </a:cubicBezTo>
                  <a:cubicBezTo>
                    <a:pt x="368300" y="201930"/>
                    <a:pt x="377190" y="207010"/>
                    <a:pt x="379730" y="210820"/>
                  </a:cubicBezTo>
                  <a:cubicBezTo>
                    <a:pt x="382270" y="214630"/>
                    <a:pt x="382270" y="219710"/>
                    <a:pt x="379730" y="227330"/>
                  </a:cubicBezTo>
                  <a:cubicBezTo>
                    <a:pt x="373380" y="251460"/>
                    <a:pt x="326390" y="339090"/>
                    <a:pt x="299720" y="369570"/>
                  </a:cubicBezTo>
                  <a:cubicBezTo>
                    <a:pt x="283210" y="387350"/>
                    <a:pt x="257810" y="408940"/>
                    <a:pt x="250190" y="405130"/>
                  </a:cubicBezTo>
                  <a:cubicBezTo>
                    <a:pt x="245110" y="402590"/>
                    <a:pt x="242570" y="389890"/>
                    <a:pt x="247650" y="378460"/>
                  </a:cubicBezTo>
                  <a:cubicBezTo>
                    <a:pt x="264160" y="337820"/>
                    <a:pt x="474980" y="158750"/>
                    <a:pt x="515620" y="160020"/>
                  </a:cubicBezTo>
                  <a:cubicBezTo>
                    <a:pt x="528320" y="160020"/>
                    <a:pt x="535940" y="170180"/>
                    <a:pt x="538480" y="181610"/>
                  </a:cubicBezTo>
                  <a:cubicBezTo>
                    <a:pt x="542290" y="201930"/>
                    <a:pt x="508000" y="255270"/>
                    <a:pt x="487680" y="284480"/>
                  </a:cubicBezTo>
                  <a:cubicBezTo>
                    <a:pt x="469900" y="311150"/>
                    <a:pt x="445770" y="353060"/>
                    <a:pt x="427990" y="353060"/>
                  </a:cubicBezTo>
                  <a:cubicBezTo>
                    <a:pt x="415290" y="353060"/>
                    <a:pt x="398780" y="335280"/>
                    <a:pt x="393700" y="318770"/>
                  </a:cubicBezTo>
                  <a:cubicBezTo>
                    <a:pt x="387350" y="294640"/>
                    <a:pt x="407670" y="219710"/>
                    <a:pt x="419100" y="215900"/>
                  </a:cubicBezTo>
                  <a:cubicBezTo>
                    <a:pt x="425450" y="213360"/>
                    <a:pt x="440690" y="226060"/>
                    <a:pt x="440690" y="234950"/>
                  </a:cubicBezTo>
                  <a:cubicBezTo>
                    <a:pt x="441960" y="248920"/>
                    <a:pt x="410210" y="270510"/>
                    <a:pt x="388620" y="292100"/>
                  </a:cubicBezTo>
                  <a:cubicBezTo>
                    <a:pt x="355600" y="323850"/>
                    <a:pt x="300990" y="373380"/>
                    <a:pt x="257810" y="402590"/>
                  </a:cubicBezTo>
                  <a:cubicBezTo>
                    <a:pt x="220980" y="427990"/>
                    <a:pt x="165100" y="468630"/>
                    <a:pt x="148590" y="463550"/>
                  </a:cubicBezTo>
                  <a:cubicBezTo>
                    <a:pt x="142240" y="461010"/>
                    <a:pt x="138430" y="453390"/>
                    <a:pt x="138430" y="444500"/>
                  </a:cubicBezTo>
                  <a:cubicBezTo>
                    <a:pt x="137160" y="429260"/>
                    <a:pt x="152400" y="401320"/>
                    <a:pt x="167640" y="375920"/>
                  </a:cubicBezTo>
                  <a:cubicBezTo>
                    <a:pt x="191770" y="335280"/>
                    <a:pt x="255270" y="241300"/>
                    <a:pt x="280670" y="234950"/>
                  </a:cubicBezTo>
                  <a:cubicBezTo>
                    <a:pt x="289560" y="232410"/>
                    <a:pt x="300990" y="237490"/>
                    <a:pt x="303530" y="243840"/>
                  </a:cubicBezTo>
                  <a:cubicBezTo>
                    <a:pt x="307340" y="251460"/>
                    <a:pt x="298450" y="264160"/>
                    <a:pt x="290830" y="283210"/>
                  </a:cubicBezTo>
                  <a:cubicBezTo>
                    <a:pt x="269240" y="335280"/>
                    <a:pt x="176530" y="552450"/>
                    <a:pt x="148590" y="567690"/>
                  </a:cubicBezTo>
                  <a:cubicBezTo>
                    <a:pt x="142240" y="571500"/>
                    <a:pt x="134620" y="568960"/>
                    <a:pt x="132080" y="565150"/>
                  </a:cubicBezTo>
                  <a:cubicBezTo>
                    <a:pt x="129540" y="561340"/>
                    <a:pt x="129540" y="554990"/>
                    <a:pt x="134620" y="546100"/>
                  </a:cubicBezTo>
                  <a:cubicBezTo>
                    <a:pt x="161290" y="502920"/>
                    <a:pt x="497840" y="260350"/>
                    <a:pt x="548640" y="261620"/>
                  </a:cubicBezTo>
                  <a:cubicBezTo>
                    <a:pt x="560070" y="261620"/>
                    <a:pt x="568960" y="270510"/>
                    <a:pt x="570230" y="278130"/>
                  </a:cubicBezTo>
                  <a:cubicBezTo>
                    <a:pt x="571500" y="292100"/>
                    <a:pt x="537210" y="323850"/>
                    <a:pt x="515620" y="341630"/>
                  </a:cubicBezTo>
                  <a:cubicBezTo>
                    <a:pt x="494030" y="359410"/>
                    <a:pt x="469900" y="377190"/>
                    <a:pt x="443230" y="384810"/>
                  </a:cubicBezTo>
                  <a:cubicBezTo>
                    <a:pt x="415290" y="392430"/>
                    <a:pt x="372110" y="403860"/>
                    <a:pt x="353060" y="387350"/>
                  </a:cubicBezTo>
                  <a:cubicBezTo>
                    <a:pt x="328930" y="367030"/>
                    <a:pt x="327660" y="241300"/>
                    <a:pt x="332740" y="240030"/>
                  </a:cubicBezTo>
                  <a:cubicBezTo>
                    <a:pt x="335280" y="238760"/>
                    <a:pt x="345440" y="251460"/>
                    <a:pt x="344170" y="260350"/>
                  </a:cubicBezTo>
                  <a:cubicBezTo>
                    <a:pt x="339090" y="288290"/>
                    <a:pt x="226060" y="374650"/>
                    <a:pt x="176530" y="408940"/>
                  </a:cubicBezTo>
                  <a:cubicBezTo>
                    <a:pt x="142240" y="431800"/>
                    <a:pt x="97790" y="461010"/>
                    <a:pt x="82550" y="455930"/>
                  </a:cubicBezTo>
                  <a:cubicBezTo>
                    <a:pt x="76200" y="453390"/>
                    <a:pt x="72390" y="445770"/>
                    <a:pt x="72390" y="438150"/>
                  </a:cubicBezTo>
                  <a:cubicBezTo>
                    <a:pt x="71120" y="426720"/>
                    <a:pt x="77470" y="410210"/>
                    <a:pt x="90170" y="392430"/>
                  </a:cubicBezTo>
                  <a:cubicBezTo>
                    <a:pt x="116840" y="354330"/>
                    <a:pt x="228600" y="242570"/>
                    <a:pt x="254000" y="245110"/>
                  </a:cubicBezTo>
                  <a:cubicBezTo>
                    <a:pt x="262890" y="246380"/>
                    <a:pt x="270510" y="259080"/>
                    <a:pt x="269240" y="267970"/>
                  </a:cubicBezTo>
                  <a:cubicBezTo>
                    <a:pt x="266700" y="284480"/>
                    <a:pt x="231140" y="306070"/>
                    <a:pt x="201930" y="328930"/>
                  </a:cubicBezTo>
                  <a:cubicBezTo>
                    <a:pt x="157480" y="364490"/>
                    <a:pt x="53340" y="453390"/>
                    <a:pt x="22860" y="454660"/>
                  </a:cubicBezTo>
                  <a:cubicBezTo>
                    <a:pt x="12700" y="454660"/>
                    <a:pt x="2540" y="449580"/>
                    <a:pt x="1270" y="441960"/>
                  </a:cubicBezTo>
                  <a:cubicBezTo>
                    <a:pt x="0" y="421640"/>
                    <a:pt x="88900" y="360680"/>
                    <a:pt x="147320" y="316230"/>
                  </a:cubicBezTo>
                  <a:cubicBezTo>
                    <a:pt x="226060" y="255270"/>
                    <a:pt x="401320" y="113030"/>
                    <a:pt x="439420" y="119380"/>
                  </a:cubicBezTo>
                  <a:cubicBezTo>
                    <a:pt x="450850" y="120650"/>
                    <a:pt x="455930" y="130810"/>
                    <a:pt x="457200" y="142240"/>
                  </a:cubicBezTo>
                  <a:cubicBezTo>
                    <a:pt x="459740" y="172720"/>
                    <a:pt x="389890" y="264160"/>
                    <a:pt x="354330" y="320040"/>
                  </a:cubicBezTo>
                  <a:cubicBezTo>
                    <a:pt x="320040" y="372110"/>
                    <a:pt x="273050" y="461010"/>
                    <a:pt x="247650" y="467360"/>
                  </a:cubicBezTo>
                  <a:cubicBezTo>
                    <a:pt x="237490" y="469900"/>
                    <a:pt x="222250" y="462280"/>
                    <a:pt x="220980" y="454660"/>
                  </a:cubicBezTo>
                  <a:cubicBezTo>
                    <a:pt x="218440" y="429260"/>
                    <a:pt x="424180" y="257810"/>
                    <a:pt x="453390" y="264160"/>
                  </a:cubicBezTo>
                  <a:cubicBezTo>
                    <a:pt x="463550" y="266700"/>
                    <a:pt x="469900" y="280670"/>
                    <a:pt x="467360" y="292100"/>
                  </a:cubicBezTo>
                  <a:cubicBezTo>
                    <a:pt x="461010" y="322580"/>
                    <a:pt x="341630" y="422910"/>
                    <a:pt x="311150" y="433070"/>
                  </a:cubicBezTo>
                  <a:cubicBezTo>
                    <a:pt x="300990" y="436880"/>
                    <a:pt x="292100" y="435610"/>
                    <a:pt x="288290" y="431800"/>
                  </a:cubicBezTo>
                  <a:cubicBezTo>
                    <a:pt x="284480" y="427990"/>
                    <a:pt x="283210" y="419100"/>
                    <a:pt x="287020" y="410210"/>
                  </a:cubicBezTo>
                  <a:cubicBezTo>
                    <a:pt x="297180" y="384810"/>
                    <a:pt x="391160" y="330200"/>
                    <a:pt x="421640" y="298450"/>
                  </a:cubicBezTo>
                  <a:cubicBezTo>
                    <a:pt x="439420" y="278130"/>
                    <a:pt x="450850" y="243840"/>
                    <a:pt x="459740" y="245110"/>
                  </a:cubicBezTo>
                  <a:cubicBezTo>
                    <a:pt x="466090" y="245110"/>
                    <a:pt x="474980" y="261620"/>
                    <a:pt x="472440" y="273050"/>
                  </a:cubicBezTo>
                  <a:cubicBezTo>
                    <a:pt x="466090" y="298450"/>
                    <a:pt x="344170" y="358140"/>
                    <a:pt x="350520" y="373380"/>
                  </a:cubicBezTo>
                  <a:cubicBezTo>
                    <a:pt x="356870" y="388620"/>
                    <a:pt x="485140" y="349250"/>
                    <a:pt x="509270" y="360680"/>
                  </a:cubicBezTo>
                  <a:cubicBezTo>
                    <a:pt x="519430" y="365760"/>
                    <a:pt x="525780" y="375920"/>
                    <a:pt x="524510" y="382270"/>
                  </a:cubicBezTo>
                  <a:cubicBezTo>
                    <a:pt x="523240" y="388620"/>
                    <a:pt x="504190" y="400050"/>
                    <a:pt x="50419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867072" y="8977312"/>
            <a:ext cx="226695" cy="136208"/>
            <a:chOff x="0" y="0"/>
            <a:chExt cx="302260" cy="181610"/>
          </a:xfrm>
        </p:grpSpPr>
        <p:sp>
          <p:nvSpPr>
            <p:cNvPr id="35" name="Freeform 35"/>
            <p:cNvSpPr/>
            <p:nvPr/>
          </p:nvSpPr>
          <p:spPr>
            <a:xfrm>
              <a:off x="48260" y="50800"/>
              <a:ext cx="205740" cy="85090"/>
            </a:xfrm>
            <a:custGeom>
              <a:avLst/>
              <a:gdLst/>
              <a:ahLst/>
              <a:cxnLst/>
              <a:rect l="l" t="t" r="r" b="b"/>
              <a:pathLst>
                <a:path w="205740" h="85090">
                  <a:moveTo>
                    <a:pt x="38100" y="0"/>
                  </a:moveTo>
                  <a:cubicBezTo>
                    <a:pt x="203200" y="38100"/>
                    <a:pt x="205740" y="55880"/>
                    <a:pt x="201930" y="63500"/>
                  </a:cubicBezTo>
                  <a:cubicBezTo>
                    <a:pt x="196850" y="72390"/>
                    <a:pt x="171450" y="82550"/>
                    <a:pt x="162560" y="78740"/>
                  </a:cubicBezTo>
                  <a:cubicBezTo>
                    <a:pt x="153670" y="74930"/>
                    <a:pt x="146050" y="57150"/>
                    <a:pt x="147320" y="48260"/>
                  </a:cubicBezTo>
                  <a:cubicBezTo>
                    <a:pt x="148590" y="40640"/>
                    <a:pt x="156210" y="29210"/>
                    <a:pt x="163830" y="26670"/>
                  </a:cubicBezTo>
                  <a:cubicBezTo>
                    <a:pt x="172720" y="24130"/>
                    <a:pt x="191770" y="27940"/>
                    <a:pt x="198120" y="34290"/>
                  </a:cubicBezTo>
                  <a:cubicBezTo>
                    <a:pt x="203200" y="40640"/>
                    <a:pt x="205740" y="53340"/>
                    <a:pt x="203200" y="60960"/>
                  </a:cubicBezTo>
                  <a:cubicBezTo>
                    <a:pt x="200660" y="68580"/>
                    <a:pt x="193040" y="76200"/>
                    <a:pt x="184150" y="80010"/>
                  </a:cubicBezTo>
                  <a:cubicBezTo>
                    <a:pt x="171450" y="85090"/>
                    <a:pt x="151130" y="81280"/>
                    <a:pt x="130810" y="78740"/>
                  </a:cubicBezTo>
                  <a:cubicBezTo>
                    <a:pt x="100330" y="74930"/>
                    <a:pt x="40640" y="64770"/>
                    <a:pt x="20320" y="49530"/>
                  </a:cubicBezTo>
                  <a:cubicBezTo>
                    <a:pt x="8890" y="40640"/>
                    <a:pt x="0" y="26670"/>
                    <a:pt x="2540" y="19050"/>
                  </a:cubicBezTo>
                  <a:cubicBezTo>
                    <a:pt x="5080" y="10160"/>
                    <a:pt x="38100" y="0"/>
                    <a:pt x="3810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457498" y="8853488"/>
            <a:ext cx="470535" cy="265747"/>
            <a:chOff x="0" y="0"/>
            <a:chExt cx="627380" cy="354330"/>
          </a:xfrm>
        </p:grpSpPr>
        <p:sp>
          <p:nvSpPr>
            <p:cNvPr id="37" name="Freeform 37"/>
            <p:cNvSpPr/>
            <p:nvPr/>
          </p:nvSpPr>
          <p:spPr>
            <a:xfrm>
              <a:off x="48260" y="44450"/>
              <a:ext cx="528320" cy="266700"/>
            </a:xfrm>
            <a:custGeom>
              <a:avLst/>
              <a:gdLst/>
              <a:ahLst/>
              <a:cxnLst/>
              <a:rect l="l" t="t" r="r" b="b"/>
              <a:pathLst>
                <a:path w="528320" h="266700">
                  <a:moveTo>
                    <a:pt x="510540" y="55880"/>
                  </a:moveTo>
                  <a:cubicBezTo>
                    <a:pt x="439420" y="85090"/>
                    <a:pt x="443230" y="93980"/>
                    <a:pt x="434340" y="104140"/>
                  </a:cubicBezTo>
                  <a:cubicBezTo>
                    <a:pt x="417830" y="123190"/>
                    <a:pt x="378460" y="148590"/>
                    <a:pt x="344170" y="168910"/>
                  </a:cubicBezTo>
                  <a:cubicBezTo>
                    <a:pt x="303530" y="191770"/>
                    <a:pt x="255270" y="217170"/>
                    <a:pt x="205740" y="232410"/>
                  </a:cubicBezTo>
                  <a:cubicBezTo>
                    <a:pt x="152400" y="248920"/>
                    <a:pt x="64770" y="266700"/>
                    <a:pt x="33020" y="259080"/>
                  </a:cubicBezTo>
                  <a:cubicBezTo>
                    <a:pt x="19050" y="255270"/>
                    <a:pt x="10160" y="246380"/>
                    <a:pt x="5080" y="238760"/>
                  </a:cubicBezTo>
                  <a:cubicBezTo>
                    <a:pt x="1270" y="232410"/>
                    <a:pt x="0" y="224790"/>
                    <a:pt x="2540" y="217170"/>
                  </a:cubicBezTo>
                  <a:cubicBezTo>
                    <a:pt x="6350" y="207010"/>
                    <a:pt x="24130" y="189230"/>
                    <a:pt x="35560" y="187960"/>
                  </a:cubicBezTo>
                  <a:cubicBezTo>
                    <a:pt x="45720" y="186690"/>
                    <a:pt x="60960" y="193040"/>
                    <a:pt x="66040" y="201930"/>
                  </a:cubicBezTo>
                  <a:cubicBezTo>
                    <a:pt x="72390" y="212090"/>
                    <a:pt x="72390" y="234950"/>
                    <a:pt x="66040" y="245110"/>
                  </a:cubicBezTo>
                  <a:cubicBezTo>
                    <a:pt x="60960" y="254000"/>
                    <a:pt x="46990" y="260350"/>
                    <a:pt x="36830" y="259080"/>
                  </a:cubicBezTo>
                  <a:cubicBezTo>
                    <a:pt x="25400" y="257810"/>
                    <a:pt x="5080" y="243840"/>
                    <a:pt x="2540" y="232410"/>
                  </a:cubicBezTo>
                  <a:cubicBezTo>
                    <a:pt x="0" y="220980"/>
                    <a:pt x="6350" y="203200"/>
                    <a:pt x="20320" y="193040"/>
                  </a:cubicBezTo>
                  <a:cubicBezTo>
                    <a:pt x="46990" y="172720"/>
                    <a:pt x="143510" y="182880"/>
                    <a:pt x="194310" y="167640"/>
                  </a:cubicBezTo>
                  <a:cubicBezTo>
                    <a:pt x="236220" y="154940"/>
                    <a:pt x="267970" y="137160"/>
                    <a:pt x="304800" y="115570"/>
                  </a:cubicBezTo>
                  <a:cubicBezTo>
                    <a:pt x="344170" y="91440"/>
                    <a:pt x="383540" y="45720"/>
                    <a:pt x="421640" y="27940"/>
                  </a:cubicBezTo>
                  <a:cubicBezTo>
                    <a:pt x="452120" y="13970"/>
                    <a:pt x="492760" y="0"/>
                    <a:pt x="510540" y="6350"/>
                  </a:cubicBezTo>
                  <a:cubicBezTo>
                    <a:pt x="520700" y="10160"/>
                    <a:pt x="528320" y="22860"/>
                    <a:pt x="528320" y="31750"/>
                  </a:cubicBezTo>
                  <a:cubicBezTo>
                    <a:pt x="528320" y="39370"/>
                    <a:pt x="510540" y="55880"/>
                    <a:pt x="510540" y="558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654415" y="9033510"/>
            <a:ext cx="795338" cy="218122"/>
            <a:chOff x="0" y="0"/>
            <a:chExt cx="1060450" cy="290830"/>
          </a:xfrm>
        </p:grpSpPr>
        <p:sp>
          <p:nvSpPr>
            <p:cNvPr id="39" name="Freeform 39"/>
            <p:cNvSpPr/>
            <p:nvPr/>
          </p:nvSpPr>
          <p:spPr>
            <a:xfrm>
              <a:off x="50800" y="49530"/>
              <a:ext cx="960120" cy="207010"/>
            </a:xfrm>
            <a:custGeom>
              <a:avLst/>
              <a:gdLst/>
              <a:ahLst/>
              <a:cxnLst/>
              <a:rect l="l" t="t" r="r" b="b"/>
              <a:pathLst>
                <a:path w="960120" h="207010">
                  <a:moveTo>
                    <a:pt x="36830" y="10160"/>
                  </a:moveTo>
                  <a:cubicBezTo>
                    <a:pt x="175260" y="81280"/>
                    <a:pt x="234950" y="90170"/>
                    <a:pt x="306070" y="102870"/>
                  </a:cubicBezTo>
                  <a:cubicBezTo>
                    <a:pt x="406400" y="120650"/>
                    <a:pt x="558800" y="142240"/>
                    <a:pt x="670560" y="148590"/>
                  </a:cubicBezTo>
                  <a:cubicBezTo>
                    <a:pt x="765810" y="154940"/>
                    <a:pt x="896620" y="130810"/>
                    <a:pt x="935990" y="147320"/>
                  </a:cubicBezTo>
                  <a:cubicBezTo>
                    <a:pt x="949960" y="152400"/>
                    <a:pt x="957580" y="162560"/>
                    <a:pt x="958850" y="170180"/>
                  </a:cubicBezTo>
                  <a:cubicBezTo>
                    <a:pt x="960120" y="176530"/>
                    <a:pt x="953770" y="185420"/>
                    <a:pt x="947420" y="187960"/>
                  </a:cubicBezTo>
                  <a:cubicBezTo>
                    <a:pt x="941070" y="190500"/>
                    <a:pt x="925830" y="190500"/>
                    <a:pt x="920750" y="185420"/>
                  </a:cubicBezTo>
                  <a:cubicBezTo>
                    <a:pt x="915670" y="180340"/>
                    <a:pt x="914400" y="165100"/>
                    <a:pt x="916940" y="158750"/>
                  </a:cubicBezTo>
                  <a:cubicBezTo>
                    <a:pt x="919480" y="153670"/>
                    <a:pt x="927100" y="147320"/>
                    <a:pt x="933450" y="147320"/>
                  </a:cubicBezTo>
                  <a:cubicBezTo>
                    <a:pt x="941070" y="147320"/>
                    <a:pt x="957580" y="160020"/>
                    <a:pt x="958850" y="167640"/>
                  </a:cubicBezTo>
                  <a:cubicBezTo>
                    <a:pt x="960120" y="173990"/>
                    <a:pt x="953770" y="185420"/>
                    <a:pt x="943610" y="190500"/>
                  </a:cubicBezTo>
                  <a:cubicBezTo>
                    <a:pt x="911860" y="207010"/>
                    <a:pt x="795020" y="194310"/>
                    <a:pt x="699770" y="187960"/>
                  </a:cubicBezTo>
                  <a:cubicBezTo>
                    <a:pt x="560070" y="177800"/>
                    <a:pt x="308610" y="148590"/>
                    <a:pt x="190500" y="121920"/>
                  </a:cubicBezTo>
                  <a:cubicBezTo>
                    <a:pt x="125730" y="107950"/>
                    <a:pt x="77470" y="96520"/>
                    <a:pt x="44450" y="74930"/>
                  </a:cubicBezTo>
                  <a:cubicBezTo>
                    <a:pt x="22860" y="60960"/>
                    <a:pt x="0" y="36830"/>
                    <a:pt x="0" y="22860"/>
                  </a:cubicBezTo>
                  <a:cubicBezTo>
                    <a:pt x="0" y="13970"/>
                    <a:pt x="10160" y="2540"/>
                    <a:pt x="16510" y="1270"/>
                  </a:cubicBezTo>
                  <a:cubicBezTo>
                    <a:pt x="22860" y="0"/>
                    <a:pt x="36830" y="10160"/>
                    <a:pt x="36830" y="101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135178" y="8595360"/>
            <a:ext cx="277178" cy="364808"/>
            <a:chOff x="0" y="0"/>
            <a:chExt cx="369570" cy="486410"/>
          </a:xfrm>
        </p:grpSpPr>
        <p:sp>
          <p:nvSpPr>
            <p:cNvPr id="41" name="Freeform 41"/>
            <p:cNvSpPr/>
            <p:nvPr/>
          </p:nvSpPr>
          <p:spPr>
            <a:xfrm>
              <a:off x="43180" y="49530"/>
              <a:ext cx="276860" cy="387350"/>
            </a:xfrm>
            <a:custGeom>
              <a:avLst/>
              <a:gdLst/>
              <a:ahLst/>
              <a:cxnLst/>
              <a:rect l="l" t="t" r="r" b="b"/>
              <a:pathLst>
                <a:path w="276860" h="387350">
                  <a:moveTo>
                    <a:pt x="58420" y="21590"/>
                  </a:moveTo>
                  <a:cubicBezTo>
                    <a:pt x="137160" y="160020"/>
                    <a:pt x="186690" y="201930"/>
                    <a:pt x="214630" y="241300"/>
                  </a:cubicBezTo>
                  <a:cubicBezTo>
                    <a:pt x="238760" y="274320"/>
                    <a:pt x="266700" y="312420"/>
                    <a:pt x="273050" y="336550"/>
                  </a:cubicBezTo>
                  <a:cubicBezTo>
                    <a:pt x="276860" y="349250"/>
                    <a:pt x="276860" y="360680"/>
                    <a:pt x="271780" y="369570"/>
                  </a:cubicBezTo>
                  <a:cubicBezTo>
                    <a:pt x="266700" y="377190"/>
                    <a:pt x="254000" y="384810"/>
                    <a:pt x="243840" y="386080"/>
                  </a:cubicBezTo>
                  <a:cubicBezTo>
                    <a:pt x="233680" y="387350"/>
                    <a:pt x="219710" y="381000"/>
                    <a:pt x="213360" y="373380"/>
                  </a:cubicBezTo>
                  <a:cubicBezTo>
                    <a:pt x="207010" y="365760"/>
                    <a:pt x="205740" y="350520"/>
                    <a:pt x="208280" y="341630"/>
                  </a:cubicBezTo>
                  <a:cubicBezTo>
                    <a:pt x="210820" y="332740"/>
                    <a:pt x="222250" y="321310"/>
                    <a:pt x="231140" y="318770"/>
                  </a:cubicBezTo>
                  <a:cubicBezTo>
                    <a:pt x="240030" y="316230"/>
                    <a:pt x="255270" y="318770"/>
                    <a:pt x="262890" y="325120"/>
                  </a:cubicBezTo>
                  <a:cubicBezTo>
                    <a:pt x="270510" y="331470"/>
                    <a:pt x="276860" y="345440"/>
                    <a:pt x="275590" y="355600"/>
                  </a:cubicBezTo>
                  <a:cubicBezTo>
                    <a:pt x="274320" y="364490"/>
                    <a:pt x="266700" y="378460"/>
                    <a:pt x="257810" y="382270"/>
                  </a:cubicBezTo>
                  <a:cubicBezTo>
                    <a:pt x="247650" y="387350"/>
                    <a:pt x="228600" y="384810"/>
                    <a:pt x="215900" y="375920"/>
                  </a:cubicBezTo>
                  <a:cubicBezTo>
                    <a:pt x="195580" y="361950"/>
                    <a:pt x="187960" y="318770"/>
                    <a:pt x="165100" y="284480"/>
                  </a:cubicBezTo>
                  <a:cubicBezTo>
                    <a:pt x="133350" y="234950"/>
                    <a:pt x="60960" y="165100"/>
                    <a:pt x="35560" y="114300"/>
                  </a:cubicBezTo>
                  <a:cubicBezTo>
                    <a:pt x="17780" y="78740"/>
                    <a:pt x="0" y="33020"/>
                    <a:pt x="7620" y="15240"/>
                  </a:cubicBezTo>
                  <a:cubicBezTo>
                    <a:pt x="11430" y="6350"/>
                    <a:pt x="26670" y="0"/>
                    <a:pt x="35560" y="1270"/>
                  </a:cubicBezTo>
                  <a:cubicBezTo>
                    <a:pt x="44450" y="2540"/>
                    <a:pt x="58420" y="21590"/>
                    <a:pt x="5842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113270" y="8745855"/>
            <a:ext cx="529590" cy="397192"/>
            <a:chOff x="0" y="0"/>
            <a:chExt cx="706120" cy="529590"/>
          </a:xfrm>
        </p:grpSpPr>
        <p:sp>
          <p:nvSpPr>
            <p:cNvPr id="43" name="Freeform 43"/>
            <p:cNvSpPr/>
            <p:nvPr/>
          </p:nvSpPr>
          <p:spPr>
            <a:xfrm>
              <a:off x="43180" y="48260"/>
              <a:ext cx="615950" cy="434340"/>
            </a:xfrm>
            <a:custGeom>
              <a:avLst/>
              <a:gdLst/>
              <a:ahLst/>
              <a:cxnLst/>
              <a:rect l="l" t="t" r="r" b="b"/>
              <a:pathLst>
                <a:path w="615950" h="434340">
                  <a:moveTo>
                    <a:pt x="100330" y="240030"/>
                  </a:moveTo>
                  <a:cubicBezTo>
                    <a:pt x="146050" y="350520"/>
                    <a:pt x="142240" y="359410"/>
                    <a:pt x="135890" y="363220"/>
                  </a:cubicBezTo>
                  <a:cubicBezTo>
                    <a:pt x="129540" y="367030"/>
                    <a:pt x="118110" y="367030"/>
                    <a:pt x="110490" y="360680"/>
                  </a:cubicBezTo>
                  <a:cubicBezTo>
                    <a:pt x="95250" y="349250"/>
                    <a:pt x="88900" y="292100"/>
                    <a:pt x="73660" y="262890"/>
                  </a:cubicBezTo>
                  <a:cubicBezTo>
                    <a:pt x="59690" y="236220"/>
                    <a:pt x="24130" y="210820"/>
                    <a:pt x="21590" y="193040"/>
                  </a:cubicBezTo>
                  <a:cubicBezTo>
                    <a:pt x="20320" y="182880"/>
                    <a:pt x="25400" y="171450"/>
                    <a:pt x="31750" y="168910"/>
                  </a:cubicBezTo>
                  <a:cubicBezTo>
                    <a:pt x="38100" y="166370"/>
                    <a:pt x="48260" y="168910"/>
                    <a:pt x="57150" y="175260"/>
                  </a:cubicBezTo>
                  <a:cubicBezTo>
                    <a:pt x="81280" y="193040"/>
                    <a:pt x="142240" y="288290"/>
                    <a:pt x="146050" y="317500"/>
                  </a:cubicBezTo>
                  <a:cubicBezTo>
                    <a:pt x="147320" y="328930"/>
                    <a:pt x="143510" y="339090"/>
                    <a:pt x="138430" y="342900"/>
                  </a:cubicBezTo>
                  <a:cubicBezTo>
                    <a:pt x="133350" y="346710"/>
                    <a:pt x="121920" y="344170"/>
                    <a:pt x="113030" y="337820"/>
                  </a:cubicBezTo>
                  <a:cubicBezTo>
                    <a:pt x="97790" y="327660"/>
                    <a:pt x="85090" y="287020"/>
                    <a:pt x="67310" y="265430"/>
                  </a:cubicBezTo>
                  <a:cubicBezTo>
                    <a:pt x="50800" y="245110"/>
                    <a:pt x="12700" y="228600"/>
                    <a:pt x="8890" y="213360"/>
                  </a:cubicBezTo>
                  <a:cubicBezTo>
                    <a:pt x="6350" y="205740"/>
                    <a:pt x="10160" y="195580"/>
                    <a:pt x="15240" y="191770"/>
                  </a:cubicBezTo>
                  <a:cubicBezTo>
                    <a:pt x="20320" y="187960"/>
                    <a:pt x="30480" y="185420"/>
                    <a:pt x="38100" y="189230"/>
                  </a:cubicBezTo>
                  <a:cubicBezTo>
                    <a:pt x="54610" y="198120"/>
                    <a:pt x="92710" y="270510"/>
                    <a:pt x="88900" y="288290"/>
                  </a:cubicBezTo>
                  <a:cubicBezTo>
                    <a:pt x="86360" y="295910"/>
                    <a:pt x="74930" y="302260"/>
                    <a:pt x="68580" y="302260"/>
                  </a:cubicBezTo>
                  <a:cubicBezTo>
                    <a:pt x="62230" y="302260"/>
                    <a:pt x="55880" y="300990"/>
                    <a:pt x="49530" y="293370"/>
                  </a:cubicBezTo>
                  <a:cubicBezTo>
                    <a:pt x="34290" y="275590"/>
                    <a:pt x="0" y="181610"/>
                    <a:pt x="7620" y="156210"/>
                  </a:cubicBezTo>
                  <a:cubicBezTo>
                    <a:pt x="11430" y="143510"/>
                    <a:pt x="25400" y="132080"/>
                    <a:pt x="34290" y="133350"/>
                  </a:cubicBezTo>
                  <a:cubicBezTo>
                    <a:pt x="48260" y="135890"/>
                    <a:pt x="54610" y="185420"/>
                    <a:pt x="71120" y="214630"/>
                  </a:cubicBezTo>
                  <a:cubicBezTo>
                    <a:pt x="91440" y="251460"/>
                    <a:pt x="149860" y="308610"/>
                    <a:pt x="152400" y="332740"/>
                  </a:cubicBezTo>
                  <a:cubicBezTo>
                    <a:pt x="153670" y="342900"/>
                    <a:pt x="148590" y="353060"/>
                    <a:pt x="143510" y="355600"/>
                  </a:cubicBezTo>
                  <a:cubicBezTo>
                    <a:pt x="138430" y="358140"/>
                    <a:pt x="128270" y="358140"/>
                    <a:pt x="121920" y="351790"/>
                  </a:cubicBezTo>
                  <a:cubicBezTo>
                    <a:pt x="104140" y="335280"/>
                    <a:pt x="76200" y="229870"/>
                    <a:pt x="85090" y="203200"/>
                  </a:cubicBezTo>
                  <a:cubicBezTo>
                    <a:pt x="88900" y="190500"/>
                    <a:pt x="100330" y="180340"/>
                    <a:pt x="110490" y="181610"/>
                  </a:cubicBezTo>
                  <a:cubicBezTo>
                    <a:pt x="132080" y="185420"/>
                    <a:pt x="195580" y="287020"/>
                    <a:pt x="195580" y="314960"/>
                  </a:cubicBezTo>
                  <a:cubicBezTo>
                    <a:pt x="195580" y="327660"/>
                    <a:pt x="184150" y="344170"/>
                    <a:pt x="176530" y="344170"/>
                  </a:cubicBezTo>
                  <a:cubicBezTo>
                    <a:pt x="161290" y="342900"/>
                    <a:pt x="114300" y="246380"/>
                    <a:pt x="114300" y="222250"/>
                  </a:cubicBezTo>
                  <a:cubicBezTo>
                    <a:pt x="114300" y="212090"/>
                    <a:pt x="120650" y="201930"/>
                    <a:pt x="127000" y="199390"/>
                  </a:cubicBezTo>
                  <a:cubicBezTo>
                    <a:pt x="132080" y="196850"/>
                    <a:pt x="139700" y="196850"/>
                    <a:pt x="146050" y="201930"/>
                  </a:cubicBezTo>
                  <a:cubicBezTo>
                    <a:pt x="166370" y="217170"/>
                    <a:pt x="223520" y="340360"/>
                    <a:pt x="218440" y="367030"/>
                  </a:cubicBezTo>
                  <a:cubicBezTo>
                    <a:pt x="217170" y="377190"/>
                    <a:pt x="207010" y="383540"/>
                    <a:pt x="200660" y="384810"/>
                  </a:cubicBezTo>
                  <a:cubicBezTo>
                    <a:pt x="194310" y="386080"/>
                    <a:pt x="187960" y="381000"/>
                    <a:pt x="181610" y="373380"/>
                  </a:cubicBezTo>
                  <a:cubicBezTo>
                    <a:pt x="166370" y="356870"/>
                    <a:pt x="132080" y="289560"/>
                    <a:pt x="130810" y="266700"/>
                  </a:cubicBezTo>
                  <a:cubicBezTo>
                    <a:pt x="130810" y="256540"/>
                    <a:pt x="133350" y="246380"/>
                    <a:pt x="139700" y="243840"/>
                  </a:cubicBezTo>
                  <a:cubicBezTo>
                    <a:pt x="146050" y="240030"/>
                    <a:pt x="161290" y="243840"/>
                    <a:pt x="170180" y="252730"/>
                  </a:cubicBezTo>
                  <a:cubicBezTo>
                    <a:pt x="186690" y="270510"/>
                    <a:pt x="201930" y="349250"/>
                    <a:pt x="199390" y="372110"/>
                  </a:cubicBezTo>
                  <a:cubicBezTo>
                    <a:pt x="198120" y="382270"/>
                    <a:pt x="194310" y="391160"/>
                    <a:pt x="187960" y="393700"/>
                  </a:cubicBezTo>
                  <a:cubicBezTo>
                    <a:pt x="181610" y="396240"/>
                    <a:pt x="168910" y="393700"/>
                    <a:pt x="161290" y="386080"/>
                  </a:cubicBezTo>
                  <a:cubicBezTo>
                    <a:pt x="144780" y="369570"/>
                    <a:pt x="123190" y="285750"/>
                    <a:pt x="128270" y="261620"/>
                  </a:cubicBezTo>
                  <a:cubicBezTo>
                    <a:pt x="130810" y="250190"/>
                    <a:pt x="139700" y="241300"/>
                    <a:pt x="147320" y="238760"/>
                  </a:cubicBezTo>
                  <a:cubicBezTo>
                    <a:pt x="153670" y="237490"/>
                    <a:pt x="158750" y="240030"/>
                    <a:pt x="166370" y="245110"/>
                  </a:cubicBezTo>
                  <a:cubicBezTo>
                    <a:pt x="186690" y="260350"/>
                    <a:pt x="248920" y="347980"/>
                    <a:pt x="246380" y="367030"/>
                  </a:cubicBezTo>
                  <a:cubicBezTo>
                    <a:pt x="245110" y="373380"/>
                    <a:pt x="238760" y="378460"/>
                    <a:pt x="233680" y="379730"/>
                  </a:cubicBezTo>
                  <a:cubicBezTo>
                    <a:pt x="227330" y="381000"/>
                    <a:pt x="217170" y="378460"/>
                    <a:pt x="212090" y="373380"/>
                  </a:cubicBezTo>
                  <a:cubicBezTo>
                    <a:pt x="205740" y="365760"/>
                    <a:pt x="213360" y="345440"/>
                    <a:pt x="207010" y="327660"/>
                  </a:cubicBezTo>
                  <a:cubicBezTo>
                    <a:pt x="196850" y="298450"/>
                    <a:pt x="146050" y="241300"/>
                    <a:pt x="142240" y="219710"/>
                  </a:cubicBezTo>
                  <a:cubicBezTo>
                    <a:pt x="140970" y="212090"/>
                    <a:pt x="140970" y="205740"/>
                    <a:pt x="144780" y="201930"/>
                  </a:cubicBezTo>
                  <a:cubicBezTo>
                    <a:pt x="148590" y="196850"/>
                    <a:pt x="157480" y="191770"/>
                    <a:pt x="166370" y="195580"/>
                  </a:cubicBezTo>
                  <a:cubicBezTo>
                    <a:pt x="194310" y="205740"/>
                    <a:pt x="292100" y="370840"/>
                    <a:pt x="289560" y="400050"/>
                  </a:cubicBezTo>
                  <a:cubicBezTo>
                    <a:pt x="288290" y="408940"/>
                    <a:pt x="281940" y="414020"/>
                    <a:pt x="276860" y="415290"/>
                  </a:cubicBezTo>
                  <a:cubicBezTo>
                    <a:pt x="271780" y="416560"/>
                    <a:pt x="265430" y="414020"/>
                    <a:pt x="259080" y="408940"/>
                  </a:cubicBezTo>
                  <a:cubicBezTo>
                    <a:pt x="246380" y="397510"/>
                    <a:pt x="234950" y="355600"/>
                    <a:pt x="217170" y="328930"/>
                  </a:cubicBezTo>
                  <a:cubicBezTo>
                    <a:pt x="195580" y="295910"/>
                    <a:pt x="143510" y="254000"/>
                    <a:pt x="134620" y="228600"/>
                  </a:cubicBezTo>
                  <a:cubicBezTo>
                    <a:pt x="130810" y="215900"/>
                    <a:pt x="130810" y="199390"/>
                    <a:pt x="134620" y="198120"/>
                  </a:cubicBezTo>
                  <a:cubicBezTo>
                    <a:pt x="146050" y="194310"/>
                    <a:pt x="251460" y="345440"/>
                    <a:pt x="255270" y="375920"/>
                  </a:cubicBezTo>
                  <a:cubicBezTo>
                    <a:pt x="256540" y="386080"/>
                    <a:pt x="252730" y="393700"/>
                    <a:pt x="247650" y="396240"/>
                  </a:cubicBezTo>
                  <a:cubicBezTo>
                    <a:pt x="242570" y="398780"/>
                    <a:pt x="231140" y="396240"/>
                    <a:pt x="226060" y="391160"/>
                  </a:cubicBezTo>
                  <a:cubicBezTo>
                    <a:pt x="218440" y="383540"/>
                    <a:pt x="224790" y="361950"/>
                    <a:pt x="218440" y="341630"/>
                  </a:cubicBezTo>
                  <a:cubicBezTo>
                    <a:pt x="205740" y="306070"/>
                    <a:pt x="137160" y="229870"/>
                    <a:pt x="140970" y="205740"/>
                  </a:cubicBezTo>
                  <a:cubicBezTo>
                    <a:pt x="142240" y="195580"/>
                    <a:pt x="151130" y="186690"/>
                    <a:pt x="160020" y="186690"/>
                  </a:cubicBezTo>
                  <a:cubicBezTo>
                    <a:pt x="186690" y="187960"/>
                    <a:pt x="297180" y="341630"/>
                    <a:pt x="304800" y="370840"/>
                  </a:cubicBezTo>
                  <a:cubicBezTo>
                    <a:pt x="307340" y="378460"/>
                    <a:pt x="306070" y="383540"/>
                    <a:pt x="302260" y="387350"/>
                  </a:cubicBezTo>
                  <a:cubicBezTo>
                    <a:pt x="297180" y="391160"/>
                    <a:pt x="283210" y="393700"/>
                    <a:pt x="274320" y="388620"/>
                  </a:cubicBezTo>
                  <a:cubicBezTo>
                    <a:pt x="256540" y="378460"/>
                    <a:pt x="243840" y="321310"/>
                    <a:pt x="222250" y="289560"/>
                  </a:cubicBezTo>
                  <a:cubicBezTo>
                    <a:pt x="200660" y="256540"/>
                    <a:pt x="146050" y="214630"/>
                    <a:pt x="143510" y="193040"/>
                  </a:cubicBezTo>
                  <a:cubicBezTo>
                    <a:pt x="142240" y="184150"/>
                    <a:pt x="147320" y="173990"/>
                    <a:pt x="152400" y="171450"/>
                  </a:cubicBezTo>
                  <a:cubicBezTo>
                    <a:pt x="157480" y="168910"/>
                    <a:pt x="166370" y="170180"/>
                    <a:pt x="173990" y="176530"/>
                  </a:cubicBezTo>
                  <a:cubicBezTo>
                    <a:pt x="196850" y="193040"/>
                    <a:pt x="275590" y="311150"/>
                    <a:pt x="267970" y="326390"/>
                  </a:cubicBezTo>
                  <a:cubicBezTo>
                    <a:pt x="265430" y="332740"/>
                    <a:pt x="246380" y="334010"/>
                    <a:pt x="240030" y="328930"/>
                  </a:cubicBezTo>
                  <a:cubicBezTo>
                    <a:pt x="231140" y="322580"/>
                    <a:pt x="233680" y="302260"/>
                    <a:pt x="224790" y="284480"/>
                  </a:cubicBezTo>
                  <a:cubicBezTo>
                    <a:pt x="208280" y="254000"/>
                    <a:pt x="144780" y="187960"/>
                    <a:pt x="139700" y="165100"/>
                  </a:cubicBezTo>
                  <a:cubicBezTo>
                    <a:pt x="138430" y="156210"/>
                    <a:pt x="139700" y="149860"/>
                    <a:pt x="143510" y="146050"/>
                  </a:cubicBezTo>
                  <a:cubicBezTo>
                    <a:pt x="147320" y="142240"/>
                    <a:pt x="157480" y="140970"/>
                    <a:pt x="166370" y="146050"/>
                  </a:cubicBezTo>
                  <a:cubicBezTo>
                    <a:pt x="194310" y="160020"/>
                    <a:pt x="275590" y="281940"/>
                    <a:pt x="290830" y="321310"/>
                  </a:cubicBezTo>
                  <a:cubicBezTo>
                    <a:pt x="297180" y="339090"/>
                    <a:pt x="299720" y="356870"/>
                    <a:pt x="294640" y="361950"/>
                  </a:cubicBezTo>
                  <a:cubicBezTo>
                    <a:pt x="290830" y="365760"/>
                    <a:pt x="280670" y="364490"/>
                    <a:pt x="270510" y="359410"/>
                  </a:cubicBezTo>
                  <a:cubicBezTo>
                    <a:pt x="241300" y="341630"/>
                    <a:pt x="144780" y="205740"/>
                    <a:pt x="137160" y="171450"/>
                  </a:cubicBezTo>
                  <a:cubicBezTo>
                    <a:pt x="134620" y="160020"/>
                    <a:pt x="135890" y="151130"/>
                    <a:pt x="140970" y="147320"/>
                  </a:cubicBezTo>
                  <a:cubicBezTo>
                    <a:pt x="146050" y="143510"/>
                    <a:pt x="156210" y="142240"/>
                    <a:pt x="163830" y="147320"/>
                  </a:cubicBezTo>
                  <a:cubicBezTo>
                    <a:pt x="182880" y="158750"/>
                    <a:pt x="199390" y="222250"/>
                    <a:pt x="226060" y="260350"/>
                  </a:cubicBezTo>
                  <a:cubicBezTo>
                    <a:pt x="257810" y="307340"/>
                    <a:pt x="336550" y="378460"/>
                    <a:pt x="346710" y="405130"/>
                  </a:cubicBezTo>
                  <a:cubicBezTo>
                    <a:pt x="350520" y="414020"/>
                    <a:pt x="350520" y="420370"/>
                    <a:pt x="347980" y="424180"/>
                  </a:cubicBezTo>
                  <a:cubicBezTo>
                    <a:pt x="344170" y="429260"/>
                    <a:pt x="331470" y="434340"/>
                    <a:pt x="323850" y="430530"/>
                  </a:cubicBezTo>
                  <a:cubicBezTo>
                    <a:pt x="308610" y="422910"/>
                    <a:pt x="299720" y="370840"/>
                    <a:pt x="279400" y="337820"/>
                  </a:cubicBezTo>
                  <a:cubicBezTo>
                    <a:pt x="252730" y="293370"/>
                    <a:pt x="177800" y="220980"/>
                    <a:pt x="172720" y="193040"/>
                  </a:cubicBezTo>
                  <a:cubicBezTo>
                    <a:pt x="171450" y="182880"/>
                    <a:pt x="175260" y="172720"/>
                    <a:pt x="180340" y="170180"/>
                  </a:cubicBezTo>
                  <a:cubicBezTo>
                    <a:pt x="185420" y="167640"/>
                    <a:pt x="193040" y="168910"/>
                    <a:pt x="200660" y="175260"/>
                  </a:cubicBezTo>
                  <a:cubicBezTo>
                    <a:pt x="224790" y="193040"/>
                    <a:pt x="294640" y="303530"/>
                    <a:pt x="299720" y="336550"/>
                  </a:cubicBezTo>
                  <a:cubicBezTo>
                    <a:pt x="300990" y="350520"/>
                    <a:pt x="297180" y="367030"/>
                    <a:pt x="290830" y="367030"/>
                  </a:cubicBezTo>
                  <a:cubicBezTo>
                    <a:pt x="274320" y="368300"/>
                    <a:pt x="170180" y="163830"/>
                    <a:pt x="165100" y="127000"/>
                  </a:cubicBezTo>
                  <a:cubicBezTo>
                    <a:pt x="163830" y="116840"/>
                    <a:pt x="166370" y="109220"/>
                    <a:pt x="170180" y="105410"/>
                  </a:cubicBezTo>
                  <a:cubicBezTo>
                    <a:pt x="173990" y="101600"/>
                    <a:pt x="181610" y="101600"/>
                    <a:pt x="189230" y="105410"/>
                  </a:cubicBezTo>
                  <a:cubicBezTo>
                    <a:pt x="222250" y="121920"/>
                    <a:pt x="383540" y="339090"/>
                    <a:pt x="373380" y="363220"/>
                  </a:cubicBezTo>
                  <a:cubicBezTo>
                    <a:pt x="370840" y="370840"/>
                    <a:pt x="354330" y="372110"/>
                    <a:pt x="345440" y="368300"/>
                  </a:cubicBezTo>
                  <a:cubicBezTo>
                    <a:pt x="331470" y="360680"/>
                    <a:pt x="327660" y="320040"/>
                    <a:pt x="309880" y="293370"/>
                  </a:cubicBezTo>
                  <a:cubicBezTo>
                    <a:pt x="284480" y="255270"/>
                    <a:pt x="204470" y="198120"/>
                    <a:pt x="195580" y="170180"/>
                  </a:cubicBezTo>
                  <a:cubicBezTo>
                    <a:pt x="191770" y="158750"/>
                    <a:pt x="193040" y="147320"/>
                    <a:pt x="198120" y="143510"/>
                  </a:cubicBezTo>
                  <a:cubicBezTo>
                    <a:pt x="201930" y="139700"/>
                    <a:pt x="212090" y="138430"/>
                    <a:pt x="218440" y="143510"/>
                  </a:cubicBezTo>
                  <a:cubicBezTo>
                    <a:pt x="234950" y="154940"/>
                    <a:pt x="264160" y="247650"/>
                    <a:pt x="262890" y="273050"/>
                  </a:cubicBezTo>
                  <a:cubicBezTo>
                    <a:pt x="261620" y="284480"/>
                    <a:pt x="257810" y="293370"/>
                    <a:pt x="251460" y="295910"/>
                  </a:cubicBezTo>
                  <a:cubicBezTo>
                    <a:pt x="246380" y="298450"/>
                    <a:pt x="237490" y="298450"/>
                    <a:pt x="229870" y="292100"/>
                  </a:cubicBezTo>
                  <a:cubicBezTo>
                    <a:pt x="203200" y="271780"/>
                    <a:pt x="132080" y="106680"/>
                    <a:pt x="127000" y="73660"/>
                  </a:cubicBezTo>
                  <a:cubicBezTo>
                    <a:pt x="125730" y="64770"/>
                    <a:pt x="125730" y="58420"/>
                    <a:pt x="129540" y="54610"/>
                  </a:cubicBezTo>
                  <a:cubicBezTo>
                    <a:pt x="133350" y="50800"/>
                    <a:pt x="139700" y="46990"/>
                    <a:pt x="147320" y="49530"/>
                  </a:cubicBezTo>
                  <a:cubicBezTo>
                    <a:pt x="171450" y="57150"/>
                    <a:pt x="261620" y="173990"/>
                    <a:pt x="267970" y="204470"/>
                  </a:cubicBezTo>
                  <a:cubicBezTo>
                    <a:pt x="270510" y="214630"/>
                    <a:pt x="266700" y="224790"/>
                    <a:pt x="261620" y="228600"/>
                  </a:cubicBezTo>
                  <a:cubicBezTo>
                    <a:pt x="256540" y="232410"/>
                    <a:pt x="245110" y="231140"/>
                    <a:pt x="237490" y="224790"/>
                  </a:cubicBezTo>
                  <a:cubicBezTo>
                    <a:pt x="220980" y="212090"/>
                    <a:pt x="191770" y="149860"/>
                    <a:pt x="194310" y="128270"/>
                  </a:cubicBezTo>
                  <a:cubicBezTo>
                    <a:pt x="195580" y="116840"/>
                    <a:pt x="204470" y="105410"/>
                    <a:pt x="212090" y="102870"/>
                  </a:cubicBezTo>
                  <a:cubicBezTo>
                    <a:pt x="219710" y="100330"/>
                    <a:pt x="231140" y="105410"/>
                    <a:pt x="237490" y="113030"/>
                  </a:cubicBezTo>
                  <a:cubicBezTo>
                    <a:pt x="247650" y="124460"/>
                    <a:pt x="257810" y="166370"/>
                    <a:pt x="250190" y="180340"/>
                  </a:cubicBezTo>
                  <a:cubicBezTo>
                    <a:pt x="245110" y="190500"/>
                    <a:pt x="228600" y="198120"/>
                    <a:pt x="215900" y="195580"/>
                  </a:cubicBezTo>
                  <a:cubicBezTo>
                    <a:pt x="189230" y="190500"/>
                    <a:pt x="116840" y="104140"/>
                    <a:pt x="111760" y="81280"/>
                  </a:cubicBezTo>
                  <a:cubicBezTo>
                    <a:pt x="110490" y="72390"/>
                    <a:pt x="113030" y="66040"/>
                    <a:pt x="118110" y="62230"/>
                  </a:cubicBezTo>
                  <a:cubicBezTo>
                    <a:pt x="124460" y="58420"/>
                    <a:pt x="138430" y="55880"/>
                    <a:pt x="148590" y="62230"/>
                  </a:cubicBezTo>
                  <a:cubicBezTo>
                    <a:pt x="170180" y="76200"/>
                    <a:pt x="182880" y="152400"/>
                    <a:pt x="207010" y="189230"/>
                  </a:cubicBezTo>
                  <a:cubicBezTo>
                    <a:pt x="228600" y="223520"/>
                    <a:pt x="279400" y="259080"/>
                    <a:pt x="284480" y="280670"/>
                  </a:cubicBezTo>
                  <a:cubicBezTo>
                    <a:pt x="287020" y="289560"/>
                    <a:pt x="283210" y="299720"/>
                    <a:pt x="278130" y="303530"/>
                  </a:cubicBezTo>
                  <a:cubicBezTo>
                    <a:pt x="273050" y="307340"/>
                    <a:pt x="262890" y="306070"/>
                    <a:pt x="254000" y="299720"/>
                  </a:cubicBezTo>
                  <a:cubicBezTo>
                    <a:pt x="234950" y="285750"/>
                    <a:pt x="187960" y="208280"/>
                    <a:pt x="190500" y="185420"/>
                  </a:cubicBezTo>
                  <a:cubicBezTo>
                    <a:pt x="191770" y="173990"/>
                    <a:pt x="201930" y="162560"/>
                    <a:pt x="210820" y="162560"/>
                  </a:cubicBezTo>
                  <a:cubicBezTo>
                    <a:pt x="234950" y="162560"/>
                    <a:pt x="326390" y="280670"/>
                    <a:pt x="332740" y="308610"/>
                  </a:cubicBezTo>
                  <a:cubicBezTo>
                    <a:pt x="335280" y="318770"/>
                    <a:pt x="331470" y="327660"/>
                    <a:pt x="327660" y="330200"/>
                  </a:cubicBezTo>
                  <a:cubicBezTo>
                    <a:pt x="323850" y="332740"/>
                    <a:pt x="313690" y="330200"/>
                    <a:pt x="308610" y="325120"/>
                  </a:cubicBezTo>
                  <a:cubicBezTo>
                    <a:pt x="297180" y="312420"/>
                    <a:pt x="295910" y="228600"/>
                    <a:pt x="289560" y="228600"/>
                  </a:cubicBezTo>
                  <a:cubicBezTo>
                    <a:pt x="287020" y="228600"/>
                    <a:pt x="287020" y="245110"/>
                    <a:pt x="281940" y="247650"/>
                  </a:cubicBezTo>
                  <a:cubicBezTo>
                    <a:pt x="278130" y="250190"/>
                    <a:pt x="262890" y="241300"/>
                    <a:pt x="262890" y="242570"/>
                  </a:cubicBezTo>
                  <a:cubicBezTo>
                    <a:pt x="261620" y="245110"/>
                    <a:pt x="337820" y="276860"/>
                    <a:pt x="342900" y="290830"/>
                  </a:cubicBezTo>
                  <a:cubicBezTo>
                    <a:pt x="345440" y="297180"/>
                    <a:pt x="340360" y="307340"/>
                    <a:pt x="335280" y="309880"/>
                  </a:cubicBezTo>
                  <a:cubicBezTo>
                    <a:pt x="331470" y="312420"/>
                    <a:pt x="322580" y="309880"/>
                    <a:pt x="316230" y="304800"/>
                  </a:cubicBezTo>
                  <a:cubicBezTo>
                    <a:pt x="302260" y="294640"/>
                    <a:pt x="270510" y="245110"/>
                    <a:pt x="273050" y="229870"/>
                  </a:cubicBezTo>
                  <a:cubicBezTo>
                    <a:pt x="274320" y="220980"/>
                    <a:pt x="287020" y="210820"/>
                    <a:pt x="295910" y="212090"/>
                  </a:cubicBezTo>
                  <a:cubicBezTo>
                    <a:pt x="313690" y="214630"/>
                    <a:pt x="336550" y="284480"/>
                    <a:pt x="359410" y="308610"/>
                  </a:cubicBezTo>
                  <a:cubicBezTo>
                    <a:pt x="377190" y="327660"/>
                    <a:pt x="407670" y="337820"/>
                    <a:pt x="414020" y="350520"/>
                  </a:cubicBezTo>
                  <a:cubicBezTo>
                    <a:pt x="416560" y="356870"/>
                    <a:pt x="416560" y="364490"/>
                    <a:pt x="414020" y="368300"/>
                  </a:cubicBezTo>
                  <a:cubicBezTo>
                    <a:pt x="410210" y="372110"/>
                    <a:pt x="400050" y="375920"/>
                    <a:pt x="393700" y="373380"/>
                  </a:cubicBezTo>
                  <a:cubicBezTo>
                    <a:pt x="381000" y="368300"/>
                    <a:pt x="372110" y="330200"/>
                    <a:pt x="355600" y="309880"/>
                  </a:cubicBezTo>
                  <a:cubicBezTo>
                    <a:pt x="336550" y="285750"/>
                    <a:pt x="288290" y="256540"/>
                    <a:pt x="280670" y="238760"/>
                  </a:cubicBezTo>
                  <a:cubicBezTo>
                    <a:pt x="278130" y="231140"/>
                    <a:pt x="278130" y="222250"/>
                    <a:pt x="281940" y="218440"/>
                  </a:cubicBezTo>
                  <a:cubicBezTo>
                    <a:pt x="285750" y="214630"/>
                    <a:pt x="298450" y="213360"/>
                    <a:pt x="308610" y="218440"/>
                  </a:cubicBezTo>
                  <a:cubicBezTo>
                    <a:pt x="335280" y="229870"/>
                    <a:pt x="429260" y="326390"/>
                    <a:pt x="424180" y="344170"/>
                  </a:cubicBezTo>
                  <a:cubicBezTo>
                    <a:pt x="421640" y="351790"/>
                    <a:pt x="402590" y="356870"/>
                    <a:pt x="394970" y="354330"/>
                  </a:cubicBezTo>
                  <a:cubicBezTo>
                    <a:pt x="386080" y="350520"/>
                    <a:pt x="386080" y="330200"/>
                    <a:pt x="374650" y="314960"/>
                  </a:cubicBezTo>
                  <a:cubicBezTo>
                    <a:pt x="354330" y="289560"/>
                    <a:pt x="280670" y="242570"/>
                    <a:pt x="271780" y="222250"/>
                  </a:cubicBezTo>
                  <a:cubicBezTo>
                    <a:pt x="267970" y="214630"/>
                    <a:pt x="267970" y="207010"/>
                    <a:pt x="271780" y="203200"/>
                  </a:cubicBezTo>
                  <a:cubicBezTo>
                    <a:pt x="275590" y="199390"/>
                    <a:pt x="284480" y="195580"/>
                    <a:pt x="293370" y="198120"/>
                  </a:cubicBezTo>
                  <a:cubicBezTo>
                    <a:pt x="313690" y="204470"/>
                    <a:pt x="369570" y="265430"/>
                    <a:pt x="377190" y="284480"/>
                  </a:cubicBezTo>
                  <a:cubicBezTo>
                    <a:pt x="379730" y="292100"/>
                    <a:pt x="379730" y="299720"/>
                    <a:pt x="375920" y="303530"/>
                  </a:cubicBezTo>
                  <a:cubicBezTo>
                    <a:pt x="372110" y="307340"/>
                    <a:pt x="365760" y="311150"/>
                    <a:pt x="358140" y="309880"/>
                  </a:cubicBezTo>
                  <a:cubicBezTo>
                    <a:pt x="332740" y="304800"/>
                    <a:pt x="224790" y="204470"/>
                    <a:pt x="224790" y="180340"/>
                  </a:cubicBezTo>
                  <a:cubicBezTo>
                    <a:pt x="224790" y="171450"/>
                    <a:pt x="236220" y="161290"/>
                    <a:pt x="246380" y="161290"/>
                  </a:cubicBezTo>
                  <a:cubicBezTo>
                    <a:pt x="274320" y="161290"/>
                    <a:pt x="400050" y="273050"/>
                    <a:pt x="405130" y="299720"/>
                  </a:cubicBezTo>
                  <a:cubicBezTo>
                    <a:pt x="406400" y="308610"/>
                    <a:pt x="401320" y="316230"/>
                    <a:pt x="396240" y="318770"/>
                  </a:cubicBezTo>
                  <a:cubicBezTo>
                    <a:pt x="391160" y="321310"/>
                    <a:pt x="384810" y="321310"/>
                    <a:pt x="375920" y="317500"/>
                  </a:cubicBezTo>
                  <a:cubicBezTo>
                    <a:pt x="349250" y="303530"/>
                    <a:pt x="285750" y="208280"/>
                    <a:pt x="251460" y="157480"/>
                  </a:cubicBezTo>
                  <a:cubicBezTo>
                    <a:pt x="223520" y="115570"/>
                    <a:pt x="186690" y="63500"/>
                    <a:pt x="180340" y="38100"/>
                  </a:cubicBezTo>
                  <a:cubicBezTo>
                    <a:pt x="177800" y="27940"/>
                    <a:pt x="176530" y="21590"/>
                    <a:pt x="180340" y="15240"/>
                  </a:cubicBezTo>
                  <a:cubicBezTo>
                    <a:pt x="184150" y="8890"/>
                    <a:pt x="195580" y="0"/>
                    <a:pt x="204470" y="2540"/>
                  </a:cubicBezTo>
                  <a:cubicBezTo>
                    <a:pt x="227330" y="7620"/>
                    <a:pt x="262890" y="100330"/>
                    <a:pt x="295910" y="137160"/>
                  </a:cubicBezTo>
                  <a:cubicBezTo>
                    <a:pt x="323850" y="168910"/>
                    <a:pt x="345440" y="186690"/>
                    <a:pt x="383540" y="213360"/>
                  </a:cubicBezTo>
                  <a:cubicBezTo>
                    <a:pt x="439420" y="252730"/>
                    <a:pt x="586740" y="300990"/>
                    <a:pt x="607060" y="337820"/>
                  </a:cubicBezTo>
                  <a:cubicBezTo>
                    <a:pt x="615950" y="353060"/>
                    <a:pt x="612140" y="370840"/>
                    <a:pt x="605790" y="379730"/>
                  </a:cubicBezTo>
                  <a:cubicBezTo>
                    <a:pt x="600710" y="387350"/>
                    <a:pt x="585470" y="392430"/>
                    <a:pt x="576580" y="392430"/>
                  </a:cubicBezTo>
                  <a:cubicBezTo>
                    <a:pt x="568960" y="392430"/>
                    <a:pt x="561340" y="389890"/>
                    <a:pt x="556260" y="383540"/>
                  </a:cubicBezTo>
                  <a:cubicBezTo>
                    <a:pt x="549910" y="375920"/>
                    <a:pt x="544830" y="353060"/>
                    <a:pt x="548640" y="342900"/>
                  </a:cubicBezTo>
                  <a:cubicBezTo>
                    <a:pt x="552450" y="334010"/>
                    <a:pt x="566420" y="325120"/>
                    <a:pt x="575310" y="323850"/>
                  </a:cubicBezTo>
                  <a:cubicBezTo>
                    <a:pt x="584200" y="322580"/>
                    <a:pt x="598170" y="328930"/>
                    <a:pt x="604520" y="335280"/>
                  </a:cubicBezTo>
                  <a:cubicBezTo>
                    <a:pt x="610870" y="342900"/>
                    <a:pt x="614680" y="356870"/>
                    <a:pt x="612140" y="365760"/>
                  </a:cubicBezTo>
                  <a:cubicBezTo>
                    <a:pt x="609600" y="374650"/>
                    <a:pt x="600710" y="386080"/>
                    <a:pt x="591820" y="389890"/>
                  </a:cubicBezTo>
                  <a:cubicBezTo>
                    <a:pt x="582930" y="393700"/>
                    <a:pt x="575310" y="391160"/>
                    <a:pt x="560070" y="386080"/>
                  </a:cubicBezTo>
                  <a:cubicBezTo>
                    <a:pt x="519430" y="373380"/>
                    <a:pt x="403860" y="311150"/>
                    <a:pt x="345440" y="265430"/>
                  </a:cubicBezTo>
                  <a:cubicBezTo>
                    <a:pt x="297180" y="227330"/>
                    <a:pt x="256540" y="182880"/>
                    <a:pt x="227330" y="139700"/>
                  </a:cubicBezTo>
                  <a:cubicBezTo>
                    <a:pt x="203200" y="102870"/>
                    <a:pt x="172720" y="49530"/>
                    <a:pt x="177800" y="26670"/>
                  </a:cubicBezTo>
                  <a:cubicBezTo>
                    <a:pt x="180340" y="13970"/>
                    <a:pt x="194310" y="1270"/>
                    <a:pt x="204470" y="2540"/>
                  </a:cubicBezTo>
                  <a:cubicBezTo>
                    <a:pt x="227330" y="6350"/>
                    <a:pt x="261620" y="111760"/>
                    <a:pt x="295910" y="161290"/>
                  </a:cubicBezTo>
                  <a:cubicBezTo>
                    <a:pt x="328930" y="210820"/>
                    <a:pt x="407670" y="274320"/>
                    <a:pt x="405130" y="299720"/>
                  </a:cubicBezTo>
                  <a:cubicBezTo>
                    <a:pt x="403860" y="309880"/>
                    <a:pt x="391160" y="320040"/>
                    <a:pt x="379730" y="320040"/>
                  </a:cubicBezTo>
                  <a:cubicBezTo>
                    <a:pt x="349250" y="318770"/>
                    <a:pt x="224790" y="205740"/>
                    <a:pt x="224790" y="180340"/>
                  </a:cubicBezTo>
                  <a:cubicBezTo>
                    <a:pt x="224790" y="171450"/>
                    <a:pt x="236220" y="161290"/>
                    <a:pt x="246380" y="161290"/>
                  </a:cubicBezTo>
                  <a:cubicBezTo>
                    <a:pt x="267970" y="161290"/>
                    <a:pt x="331470" y="228600"/>
                    <a:pt x="354330" y="254000"/>
                  </a:cubicBezTo>
                  <a:cubicBezTo>
                    <a:pt x="367030" y="267970"/>
                    <a:pt x="381000" y="281940"/>
                    <a:pt x="379730" y="292100"/>
                  </a:cubicBezTo>
                  <a:cubicBezTo>
                    <a:pt x="378460" y="299720"/>
                    <a:pt x="367030" y="309880"/>
                    <a:pt x="358140" y="309880"/>
                  </a:cubicBezTo>
                  <a:cubicBezTo>
                    <a:pt x="337820" y="308610"/>
                    <a:pt x="265430" y="232410"/>
                    <a:pt x="267970" y="214630"/>
                  </a:cubicBezTo>
                  <a:cubicBezTo>
                    <a:pt x="269240" y="205740"/>
                    <a:pt x="283210" y="198120"/>
                    <a:pt x="293370" y="198120"/>
                  </a:cubicBezTo>
                  <a:cubicBezTo>
                    <a:pt x="308610" y="199390"/>
                    <a:pt x="328930" y="223520"/>
                    <a:pt x="346710" y="242570"/>
                  </a:cubicBezTo>
                  <a:cubicBezTo>
                    <a:pt x="370840" y="266700"/>
                    <a:pt x="420370" y="311150"/>
                    <a:pt x="421640" y="332740"/>
                  </a:cubicBezTo>
                  <a:cubicBezTo>
                    <a:pt x="422910" y="344170"/>
                    <a:pt x="415290" y="358140"/>
                    <a:pt x="406400" y="359410"/>
                  </a:cubicBezTo>
                  <a:cubicBezTo>
                    <a:pt x="386080" y="361950"/>
                    <a:pt x="290830" y="264160"/>
                    <a:pt x="280670" y="238760"/>
                  </a:cubicBezTo>
                  <a:cubicBezTo>
                    <a:pt x="276860" y="229870"/>
                    <a:pt x="278130" y="222250"/>
                    <a:pt x="281940" y="218440"/>
                  </a:cubicBezTo>
                  <a:cubicBezTo>
                    <a:pt x="287020" y="213360"/>
                    <a:pt x="300990" y="212090"/>
                    <a:pt x="312420" y="217170"/>
                  </a:cubicBezTo>
                  <a:cubicBezTo>
                    <a:pt x="332740" y="226060"/>
                    <a:pt x="363220" y="265430"/>
                    <a:pt x="381000" y="292100"/>
                  </a:cubicBezTo>
                  <a:cubicBezTo>
                    <a:pt x="396240" y="316230"/>
                    <a:pt x="420370" y="359410"/>
                    <a:pt x="414020" y="368300"/>
                  </a:cubicBezTo>
                  <a:cubicBezTo>
                    <a:pt x="408940" y="374650"/>
                    <a:pt x="389890" y="369570"/>
                    <a:pt x="375920" y="361950"/>
                  </a:cubicBezTo>
                  <a:cubicBezTo>
                    <a:pt x="351790" y="349250"/>
                    <a:pt x="311150" y="299720"/>
                    <a:pt x="293370" y="273050"/>
                  </a:cubicBezTo>
                  <a:cubicBezTo>
                    <a:pt x="281940" y="256540"/>
                    <a:pt x="269240" y="236220"/>
                    <a:pt x="273050" y="226060"/>
                  </a:cubicBezTo>
                  <a:cubicBezTo>
                    <a:pt x="275590" y="218440"/>
                    <a:pt x="289560" y="210820"/>
                    <a:pt x="298450" y="213360"/>
                  </a:cubicBezTo>
                  <a:cubicBezTo>
                    <a:pt x="313690" y="218440"/>
                    <a:pt x="340360" y="274320"/>
                    <a:pt x="342900" y="290830"/>
                  </a:cubicBezTo>
                  <a:cubicBezTo>
                    <a:pt x="344170" y="298450"/>
                    <a:pt x="342900" y="304800"/>
                    <a:pt x="339090" y="307340"/>
                  </a:cubicBezTo>
                  <a:cubicBezTo>
                    <a:pt x="335280" y="309880"/>
                    <a:pt x="322580" y="309880"/>
                    <a:pt x="316230" y="304800"/>
                  </a:cubicBezTo>
                  <a:cubicBezTo>
                    <a:pt x="303530" y="294640"/>
                    <a:pt x="290830" y="226060"/>
                    <a:pt x="287020" y="226060"/>
                  </a:cubicBezTo>
                  <a:cubicBezTo>
                    <a:pt x="285750" y="226060"/>
                    <a:pt x="289560" y="242570"/>
                    <a:pt x="285750" y="245110"/>
                  </a:cubicBezTo>
                  <a:cubicBezTo>
                    <a:pt x="281940" y="248920"/>
                    <a:pt x="264160" y="240030"/>
                    <a:pt x="262890" y="242570"/>
                  </a:cubicBezTo>
                  <a:cubicBezTo>
                    <a:pt x="260350" y="248920"/>
                    <a:pt x="326390" y="293370"/>
                    <a:pt x="332740" y="308610"/>
                  </a:cubicBezTo>
                  <a:cubicBezTo>
                    <a:pt x="335280" y="314960"/>
                    <a:pt x="335280" y="321310"/>
                    <a:pt x="332740" y="325120"/>
                  </a:cubicBezTo>
                  <a:cubicBezTo>
                    <a:pt x="330200" y="328930"/>
                    <a:pt x="321310" y="332740"/>
                    <a:pt x="313690" y="330200"/>
                  </a:cubicBezTo>
                  <a:cubicBezTo>
                    <a:pt x="298450" y="326390"/>
                    <a:pt x="273050" y="294640"/>
                    <a:pt x="254000" y="271780"/>
                  </a:cubicBezTo>
                  <a:cubicBezTo>
                    <a:pt x="232410" y="246380"/>
                    <a:pt x="189230" y="204470"/>
                    <a:pt x="190500" y="185420"/>
                  </a:cubicBezTo>
                  <a:cubicBezTo>
                    <a:pt x="190500" y="175260"/>
                    <a:pt x="201930" y="161290"/>
                    <a:pt x="210820" y="162560"/>
                  </a:cubicBezTo>
                  <a:cubicBezTo>
                    <a:pt x="228600" y="163830"/>
                    <a:pt x="287020" y="260350"/>
                    <a:pt x="285750" y="284480"/>
                  </a:cubicBezTo>
                  <a:cubicBezTo>
                    <a:pt x="285750" y="294640"/>
                    <a:pt x="275590" y="304800"/>
                    <a:pt x="269240" y="306070"/>
                  </a:cubicBezTo>
                  <a:cubicBezTo>
                    <a:pt x="262890" y="307340"/>
                    <a:pt x="255270" y="300990"/>
                    <a:pt x="245110" y="292100"/>
                  </a:cubicBezTo>
                  <a:cubicBezTo>
                    <a:pt x="220980" y="270510"/>
                    <a:pt x="162560" y="194310"/>
                    <a:pt x="139700" y="153670"/>
                  </a:cubicBezTo>
                  <a:cubicBezTo>
                    <a:pt x="124460" y="125730"/>
                    <a:pt x="106680" y="92710"/>
                    <a:pt x="111760" y="76200"/>
                  </a:cubicBezTo>
                  <a:cubicBezTo>
                    <a:pt x="115570" y="66040"/>
                    <a:pt x="127000" y="57150"/>
                    <a:pt x="138430" y="57150"/>
                  </a:cubicBezTo>
                  <a:cubicBezTo>
                    <a:pt x="160020" y="58420"/>
                    <a:pt x="209550" y="110490"/>
                    <a:pt x="228600" y="134620"/>
                  </a:cubicBezTo>
                  <a:cubicBezTo>
                    <a:pt x="241300" y="149860"/>
                    <a:pt x="254000" y="170180"/>
                    <a:pt x="250190" y="180340"/>
                  </a:cubicBezTo>
                  <a:cubicBezTo>
                    <a:pt x="246380" y="189230"/>
                    <a:pt x="224790" y="198120"/>
                    <a:pt x="215900" y="195580"/>
                  </a:cubicBezTo>
                  <a:cubicBezTo>
                    <a:pt x="208280" y="193040"/>
                    <a:pt x="203200" y="180340"/>
                    <a:pt x="199390" y="170180"/>
                  </a:cubicBezTo>
                  <a:cubicBezTo>
                    <a:pt x="194310" y="156210"/>
                    <a:pt x="189230" y="128270"/>
                    <a:pt x="195580" y="118110"/>
                  </a:cubicBezTo>
                  <a:cubicBezTo>
                    <a:pt x="200660" y="109220"/>
                    <a:pt x="219710" y="102870"/>
                    <a:pt x="228600" y="105410"/>
                  </a:cubicBezTo>
                  <a:cubicBezTo>
                    <a:pt x="238760" y="109220"/>
                    <a:pt x="246380" y="129540"/>
                    <a:pt x="252730" y="144780"/>
                  </a:cubicBezTo>
                  <a:cubicBezTo>
                    <a:pt x="260350" y="163830"/>
                    <a:pt x="273050" y="199390"/>
                    <a:pt x="270510" y="213360"/>
                  </a:cubicBezTo>
                  <a:cubicBezTo>
                    <a:pt x="269240" y="220980"/>
                    <a:pt x="266700" y="226060"/>
                    <a:pt x="261620" y="228600"/>
                  </a:cubicBezTo>
                  <a:cubicBezTo>
                    <a:pt x="256540" y="231140"/>
                    <a:pt x="246380" y="231140"/>
                    <a:pt x="237490" y="224790"/>
                  </a:cubicBezTo>
                  <a:cubicBezTo>
                    <a:pt x="210820" y="208280"/>
                    <a:pt x="133350" y="100330"/>
                    <a:pt x="127000" y="73660"/>
                  </a:cubicBezTo>
                  <a:cubicBezTo>
                    <a:pt x="124460" y="64770"/>
                    <a:pt x="125730" y="58420"/>
                    <a:pt x="129540" y="54610"/>
                  </a:cubicBezTo>
                  <a:cubicBezTo>
                    <a:pt x="133350" y="50800"/>
                    <a:pt x="140970" y="46990"/>
                    <a:pt x="147320" y="49530"/>
                  </a:cubicBezTo>
                  <a:cubicBezTo>
                    <a:pt x="170180" y="59690"/>
                    <a:pt x="234950" y="191770"/>
                    <a:pt x="251460" y="234950"/>
                  </a:cubicBezTo>
                  <a:cubicBezTo>
                    <a:pt x="259080" y="256540"/>
                    <a:pt x="267970" y="276860"/>
                    <a:pt x="261620" y="285750"/>
                  </a:cubicBezTo>
                  <a:cubicBezTo>
                    <a:pt x="256540" y="293370"/>
                    <a:pt x="238760" y="297180"/>
                    <a:pt x="229870" y="292100"/>
                  </a:cubicBezTo>
                  <a:cubicBezTo>
                    <a:pt x="210820" y="280670"/>
                    <a:pt x="191770" y="186690"/>
                    <a:pt x="191770" y="162560"/>
                  </a:cubicBezTo>
                  <a:cubicBezTo>
                    <a:pt x="191770" y="153670"/>
                    <a:pt x="194310" y="147320"/>
                    <a:pt x="198120" y="143510"/>
                  </a:cubicBezTo>
                  <a:cubicBezTo>
                    <a:pt x="201930" y="139700"/>
                    <a:pt x="209550" y="139700"/>
                    <a:pt x="218440" y="143510"/>
                  </a:cubicBezTo>
                  <a:cubicBezTo>
                    <a:pt x="243840" y="154940"/>
                    <a:pt x="311150" y="237490"/>
                    <a:pt x="337820" y="279400"/>
                  </a:cubicBezTo>
                  <a:cubicBezTo>
                    <a:pt x="356870" y="308610"/>
                    <a:pt x="378460" y="349250"/>
                    <a:pt x="373380" y="363220"/>
                  </a:cubicBezTo>
                  <a:cubicBezTo>
                    <a:pt x="370840" y="369570"/>
                    <a:pt x="361950" y="374650"/>
                    <a:pt x="355600" y="374650"/>
                  </a:cubicBezTo>
                  <a:cubicBezTo>
                    <a:pt x="349250" y="374650"/>
                    <a:pt x="345440" y="369570"/>
                    <a:pt x="337820" y="361950"/>
                  </a:cubicBezTo>
                  <a:cubicBezTo>
                    <a:pt x="308610" y="332740"/>
                    <a:pt x="172720" y="163830"/>
                    <a:pt x="165100" y="127000"/>
                  </a:cubicBezTo>
                  <a:cubicBezTo>
                    <a:pt x="162560" y="116840"/>
                    <a:pt x="166370" y="109220"/>
                    <a:pt x="170180" y="105410"/>
                  </a:cubicBezTo>
                  <a:cubicBezTo>
                    <a:pt x="173990" y="101600"/>
                    <a:pt x="181610" y="101600"/>
                    <a:pt x="189230" y="105410"/>
                  </a:cubicBezTo>
                  <a:cubicBezTo>
                    <a:pt x="217170" y="121920"/>
                    <a:pt x="326390" y="317500"/>
                    <a:pt x="322580" y="354330"/>
                  </a:cubicBezTo>
                  <a:cubicBezTo>
                    <a:pt x="321310" y="365760"/>
                    <a:pt x="311150" y="375920"/>
                    <a:pt x="303530" y="375920"/>
                  </a:cubicBezTo>
                  <a:cubicBezTo>
                    <a:pt x="295910" y="377190"/>
                    <a:pt x="287020" y="365760"/>
                    <a:pt x="276860" y="354330"/>
                  </a:cubicBezTo>
                  <a:cubicBezTo>
                    <a:pt x="254000" y="330200"/>
                    <a:pt x="201930" y="255270"/>
                    <a:pt x="185420" y="222250"/>
                  </a:cubicBezTo>
                  <a:cubicBezTo>
                    <a:pt x="176530" y="204470"/>
                    <a:pt x="166370" y="184150"/>
                    <a:pt x="171450" y="177800"/>
                  </a:cubicBezTo>
                  <a:cubicBezTo>
                    <a:pt x="175260" y="171450"/>
                    <a:pt x="193040" y="171450"/>
                    <a:pt x="205740" y="177800"/>
                  </a:cubicBezTo>
                  <a:cubicBezTo>
                    <a:pt x="240030" y="195580"/>
                    <a:pt x="322580" y="326390"/>
                    <a:pt x="340360" y="372110"/>
                  </a:cubicBezTo>
                  <a:cubicBezTo>
                    <a:pt x="349250" y="393700"/>
                    <a:pt x="354330" y="415290"/>
                    <a:pt x="347980" y="424180"/>
                  </a:cubicBezTo>
                  <a:cubicBezTo>
                    <a:pt x="344170" y="430530"/>
                    <a:pt x="334010" y="434340"/>
                    <a:pt x="323850" y="430530"/>
                  </a:cubicBezTo>
                  <a:cubicBezTo>
                    <a:pt x="295910" y="421640"/>
                    <a:pt x="232410" y="325120"/>
                    <a:pt x="199390" y="276860"/>
                  </a:cubicBezTo>
                  <a:cubicBezTo>
                    <a:pt x="172720" y="238760"/>
                    <a:pt x="138430" y="190500"/>
                    <a:pt x="135890" y="167640"/>
                  </a:cubicBezTo>
                  <a:cubicBezTo>
                    <a:pt x="134620" y="158750"/>
                    <a:pt x="137160" y="151130"/>
                    <a:pt x="140970" y="147320"/>
                  </a:cubicBezTo>
                  <a:cubicBezTo>
                    <a:pt x="146050" y="143510"/>
                    <a:pt x="154940" y="142240"/>
                    <a:pt x="163830" y="147320"/>
                  </a:cubicBezTo>
                  <a:cubicBezTo>
                    <a:pt x="193040" y="162560"/>
                    <a:pt x="299720" y="309880"/>
                    <a:pt x="302260" y="342900"/>
                  </a:cubicBezTo>
                  <a:cubicBezTo>
                    <a:pt x="303530" y="353060"/>
                    <a:pt x="295910" y="361950"/>
                    <a:pt x="290830" y="364490"/>
                  </a:cubicBezTo>
                  <a:cubicBezTo>
                    <a:pt x="285750" y="367030"/>
                    <a:pt x="278130" y="365760"/>
                    <a:pt x="270510" y="359410"/>
                  </a:cubicBezTo>
                  <a:cubicBezTo>
                    <a:pt x="242570" y="340360"/>
                    <a:pt x="146050" y="196850"/>
                    <a:pt x="139700" y="165100"/>
                  </a:cubicBezTo>
                  <a:cubicBezTo>
                    <a:pt x="138430" y="156210"/>
                    <a:pt x="139700" y="149860"/>
                    <a:pt x="143510" y="146050"/>
                  </a:cubicBezTo>
                  <a:cubicBezTo>
                    <a:pt x="147320" y="142240"/>
                    <a:pt x="157480" y="140970"/>
                    <a:pt x="166370" y="146050"/>
                  </a:cubicBezTo>
                  <a:cubicBezTo>
                    <a:pt x="189230" y="157480"/>
                    <a:pt x="240030" y="234950"/>
                    <a:pt x="255270" y="269240"/>
                  </a:cubicBezTo>
                  <a:cubicBezTo>
                    <a:pt x="265430" y="290830"/>
                    <a:pt x="274320" y="317500"/>
                    <a:pt x="267970" y="326390"/>
                  </a:cubicBezTo>
                  <a:cubicBezTo>
                    <a:pt x="264160" y="332740"/>
                    <a:pt x="250190" y="334010"/>
                    <a:pt x="240030" y="328930"/>
                  </a:cubicBezTo>
                  <a:cubicBezTo>
                    <a:pt x="214630" y="317500"/>
                    <a:pt x="146050" y="219710"/>
                    <a:pt x="143510" y="193040"/>
                  </a:cubicBezTo>
                  <a:cubicBezTo>
                    <a:pt x="142240" y="182880"/>
                    <a:pt x="147320" y="173990"/>
                    <a:pt x="152400" y="171450"/>
                  </a:cubicBezTo>
                  <a:cubicBezTo>
                    <a:pt x="157480" y="168910"/>
                    <a:pt x="165100" y="171450"/>
                    <a:pt x="173990" y="176530"/>
                  </a:cubicBezTo>
                  <a:cubicBezTo>
                    <a:pt x="198120" y="193040"/>
                    <a:pt x="262890" y="279400"/>
                    <a:pt x="283210" y="320040"/>
                  </a:cubicBezTo>
                  <a:cubicBezTo>
                    <a:pt x="295910" y="345440"/>
                    <a:pt x="308610" y="377190"/>
                    <a:pt x="302260" y="387350"/>
                  </a:cubicBezTo>
                  <a:cubicBezTo>
                    <a:pt x="298450" y="393700"/>
                    <a:pt x="287020" y="394970"/>
                    <a:pt x="276860" y="391160"/>
                  </a:cubicBezTo>
                  <a:cubicBezTo>
                    <a:pt x="252730" y="382270"/>
                    <a:pt x="205740" y="304800"/>
                    <a:pt x="181610" y="270510"/>
                  </a:cubicBezTo>
                  <a:cubicBezTo>
                    <a:pt x="163830" y="246380"/>
                    <a:pt x="139700" y="220980"/>
                    <a:pt x="140970" y="205740"/>
                  </a:cubicBezTo>
                  <a:cubicBezTo>
                    <a:pt x="142240" y="196850"/>
                    <a:pt x="152400" y="185420"/>
                    <a:pt x="160020" y="186690"/>
                  </a:cubicBezTo>
                  <a:cubicBezTo>
                    <a:pt x="180340" y="189230"/>
                    <a:pt x="238760" y="293370"/>
                    <a:pt x="251460" y="332740"/>
                  </a:cubicBezTo>
                  <a:cubicBezTo>
                    <a:pt x="259080" y="355600"/>
                    <a:pt x="261620" y="383540"/>
                    <a:pt x="254000" y="391160"/>
                  </a:cubicBezTo>
                  <a:cubicBezTo>
                    <a:pt x="248920" y="396240"/>
                    <a:pt x="236220" y="396240"/>
                    <a:pt x="226060" y="391160"/>
                  </a:cubicBezTo>
                  <a:cubicBezTo>
                    <a:pt x="199390" y="377190"/>
                    <a:pt x="138430" y="281940"/>
                    <a:pt x="123190" y="242570"/>
                  </a:cubicBezTo>
                  <a:cubicBezTo>
                    <a:pt x="114300" y="219710"/>
                    <a:pt x="107950" y="190500"/>
                    <a:pt x="114300" y="185420"/>
                  </a:cubicBezTo>
                  <a:cubicBezTo>
                    <a:pt x="120650" y="181610"/>
                    <a:pt x="139700" y="195580"/>
                    <a:pt x="156210" y="209550"/>
                  </a:cubicBezTo>
                  <a:cubicBezTo>
                    <a:pt x="187960" y="236220"/>
                    <a:pt x="257810" y="320040"/>
                    <a:pt x="276860" y="355600"/>
                  </a:cubicBezTo>
                  <a:cubicBezTo>
                    <a:pt x="285750" y="373380"/>
                    <a:pt x="290830" y="389890"/>
                    <a:pt x="289560" y="400050"/>
                  </a:cubicBezTo>
                  <a:cubicBezTo>
                    <a:pt x="288290" y="406400"/>
                    <a:pt x="284480" y="411480"/>
                    <a:pt x="280670" y="414020"/>
                  </a:cubicBezTo>
                  <a:cubicBezTo>
                    <a:pt x="275590" y="416560"/>
                    <a:pt x="269240" y="415290"/>
                    <a:pt x="261620" y="411480"/>
                  </a:cubicBezTo>
                  <a:cubicBezTo>
                    <a:pt x="240030" y="398780"/>
                    <a:pt x="187960" y="322580"/>
                    <a:pt x="167640" y="285750"/>
                  </a:cubicBezTo>
                  <a:cubicBezTo>
                    <a:pt x="153670" y="260350"/>
                    <a:pt x="135890" y="229870"/>
                    <a:pt x="140970" y="214630"/>
                  </a:cubicBezTo>
                  <a:cubicBezTo>
                    <a:pt x="143510" y="204470"/>
                    <a:pt x="156210" y="194310"/>
                    <a:pt x="166370" y="195580"/>
                  </a:cubicBezTo>
                  <a:cubicBezTo>
                    <a:pt x="186690" y="199390"/>
                    <a:pt x="234950" y="284480"/>
                    <a:pt x="245110" y="317500"/>
                  </a:cubicBezTo>
                  <a:cubicBezTo>
                    <a:pt x="251460" y="336550"/>
                    <a:pt x="250190" y="356870"/>
                    <a:pt x="246380" y="367030"/>
                  </a:cubicBezTo>
                  <a:cubicBezTo>
                    <a:pt x="243840" y="373380"/>
                    <a:pt x="238760" y="378460"/>
                    <a:pt x="233680" y="379730"/>
                  </a:cubicBezTo>
                  <a:cubicBezTo>
                    <a:pt x="227330" y="381000"/>
                    <a:pt x="219710" y="378460"/>
                    <a:pt x="212090" y="373380"/>
                  </a:cubicBezTo>
                  <a:cubicBezTo>
                    <a:pt x="196850" y="363220"/>
                    <a:pt x="177800" y="330200"/>
                    <a:pt x="162560" y="309880"/>
                  </a:cubicBezTo>
                  <a:cubicBezTo>
                    <a:pt x="149860" y="293370"/>
                    <a:pt x="128270" y="274320"/>
                    <a:pt x="128270" y="261620"/>
                  </a:cubicBezTo>
                  <a:cubicBezTo>
                    <a:pt x="128270" y="252730"/>
                    <a:pt x="139700" y="240030"/>
                    <a:pt x="147320" y="238760"/>
                  </a:cubicBezTo>
                  <a:cubicBezTo>
                    <a:pt x="154940" y="237490"/>
                    <a:pt x="165100" y="243840"/>
                    <a:pt x="171450" y="254000"/>
                  </a:cubicBezTo>
                  <a:cubicBezTo>
                    <a:pt x="185420" y="274320"/>
                    <a:pt x="201930" y="349250"/>
                    <a:pt x="199390" y="372110"/>
                  </a:cubicBezTo>
                  <a:cubicBezTo>
                    <a:pt x="198120" y="382270"/>
                    <a:pt x="194310" y="391160"/>
                    <a:pt x="187960" y="393700"/>
                  </a:cubicBezTo>
                  <a:cubicBezTo>
                    <a:pt x="181610" y="396240"/>
                    <a:pt x="168910" y="393700"/>
                    <a:pt x="161290" y="386080"/>
                  </a:cubicBezTo>
                  <a:cubicBezTo>
                    <a:pt x="144780" y="369570"/>
                    <a:pt x="129540" y="290830"/>
                    <a:pt x="130810" y="266700"/>
                  </a:cubicBezTo>
                  <a:cubicBezTo>
                    <a:pt x="132080" y="256540"/>
                    <a:pt x="133350" y="247650"/>
                    <a:pt x="139700" y="243840"/>
                  </a:cubicBezTo>
                  <a:cubicBezTo>
                    <a:pt x="146050" y="240030"/>
                    <a:pt x="158750" y="241300"/>
                    <a:pt x="167640" y="247650"/>
                  </a:cubicBezTo>
                  <a:cubicBezTo>
                    <a:pt x="186690" y="261620"/>
                    <a:pt x="222250" y="345440"/>
                    <a:pt x="218440" y="367030"/>
                  </a:cubicBezTo>
                  <a:cubicBezTo>
                    <a:pt x="217170" y="375920"/>
                    <a:pt x="207010" y="383540"/>
                    <a:pt x="200660" y="384810"/>
                  </a:cubicBezTo>
                  <a:cubicBezTo>
                    <a:pt x="194310" y="386080"/>
                    <a:pt x="187960" y="381000"/>
                    <a:pt x="181610" y="373380"/>
                  </a:cubicBezTo>
                  <a:cubicBezTo>
                    <a:pt x="166370" y="356870"/>
                    <a:pt x="138430" y="299720"/>
                    <a:pt x="128270" y="267970"/>
                  </a:cubicBezTo>
                  <a:cubicBezTo>
                    <a:pt x="120650" y="245110"/>
                    <a:pt x="111760" y="213360"/>
                    <a:pt x="119380" y="204470"/>
                  </a:cubicBezTo>
                  <a:cubicBezTo>
                    <a:pt x="124460" y="198120"/>
                    <a:pt x="139700" y="198120"/>
                    <a:pt x="149860" y="204470"/>
                  </a:cubicBezTo>
                  <a:cubicBezTo>
                    <a:pt x="171450" y="218440"/>
                    <a:pt x="213360" y="306070"/>
                    <a:pt x="210820" y="331470"/>
                  </a:cubicBezTo>
                  <a:cubicBezTo>
                    <a:pt x="209550" y="342900"/>
                    <a:pt x="200660" y="354330"/>
                    <a:pt x="193040" y="355600"/>
                  </a:cubicBezTo>
                  <a:cubicBezTo>
                    <a:pt x="185420" y="356870"/>
                    <a:pt x="175260" y="346710"/>
                    <a:pt x="165100" y="335280"/>
                  </a:cubicBezTo>
                  <a:cubicBezTo>
                    <a:pt x="143510" y="312420"/>
                    <a:pt x="91440" y="232410"/>
                    <a:pt x="86360" y="208280"/>
                  </a:cubicBezTo>
                  <a:cubicBezTo>
                    <a:pt x="85090" y="199390"/>
                    <a:pt x="85090" y="193040"/>
                    <a:pt x="88900" y="189230"/>
                  </a:cubicBezTo>
                  <a:cubicBezTo>
                    <a:pt x="92710" y="184150"/>
                    <a:pt x="104140" y="179070"/>
                    <a:pt x="110490" y="181610"/>
                  </a:cubicBezTo>
                  <a:cubicBezTo>
                    <a:pt x="125730" y="187960"/>
                    <a:pt x="147320" y="255270"/>
                    <a:pt x="153670" y="285750"/>
                  </a:cubicBezTo>
                  <a:cubicBezTo>
                    <a:pt x="157480" y="307340"/>
                    <a:pt x="161290" y="335280"/>
                    <a:pt x="152400" y="345440"/>
                  </a:cubicBezTo>
                  <a:cubicBezTo>
                    <a:pt x="146050" y="353060"/>
                    <a:pt x="133350" y="355600"/>
                    <a:pt x="121920" y="351790"/>
                  </a:cubicBezTo>
                  <a:cubicBezTo>
                    <a:pt x="97790" y="342900"/>
                    <a:pt x="57150" y="267970"/>
                    <a:pt x="38100" y="232410"/>
                  </a:cubicBezTo>
                  <a:cubicBezTo>
                    <a:pt x="24130" y="205740"/>
                    <a:pt x="11430" y="176530"/>
                    <a:pt x="8890" y="160020"/>
                  </a:cubicBezTo>
                  <a:cubicBezTo>
                    <a:pt x="7620" y="152400"/>
                    <a:pt x="7620" y="146050"/>
                    <a:pt x="11430" y="142240"/>
                  </a:cubicBezTo>
                  <a:cubicBezTo>
                    <a:pt x="15240" y="137160"/>
                    <a:pt x="26670" y="130810"/>
                    <a:pt x="34290" y="133350"/>
                  </a:cubicBezTo>
                  <a:cubicBezTo>
                    <a:pt x="50800" y="139700"/>
                    <a:pt x="77470" y="209550"/>
                    <a:pt x="85090" y="238760"/>
                  </a:cubicBezTo>
                  <a:cubicBezTo>
                    <a:pt x="90170" y="257810"/>
                    <a:pt x="95250" y="279400"/>
                    <a:pt x="88900" y="288290"/>
                  </a:cubicBezTo>
                  <a:cubicBezTo>
                    <a:pt x="82550" y="295910"/>
                    <a:pt x="64770" y="302260"/>
                    <a:pt x="53340" y="297180"/>
                  </a:cubicBezTo>
                  <a:cubicBezTo>
                    <a:pt x="35560" y="289560"/>
                    <a:pt x="11430" y="232410"/>
                    <a:pt x="8890" y="213360"/>
                  </a:cubicBezTo>
                  <a:cubicBezTo>
                    <a:pt x="7620" y="204470"/>
                    <a:pt x="10160" y="195580"/>
                    <a:pt x="15240" y="191770"/>
                  </a:cubicBezTo>
                  <a:cubicBezTo>
                    <a:pt x="21590" y="186690"/>
                    <a:pt x="34290" y="186690"/>
                    <a:pt x="44450" y="190500"/>
                  </a:cubicBezTo>
                  <a:cubicBezTo>
                    <a:pt x="60960" y="196850"/>
                    <a:pt x="80010" y="222250"/>
                    <a:pt x="96520" y="242570"/>
                  </a:cubicBezTo>
                  <a:cubicBezTo>
                    <a:pt x="114300" y="264160"/>
                    <a:pt x="140970" y="299720"/>
                    <a:pt x="146050" y="317500"/>
                  </a:cubicBezTo>
                  <a:cubicBezTo>
                    <a:pt x="148590" y="325120"/>
                    <a:pt x="148590" y="331470"/>
                    <a:pt x="144780" y="336550"/>
                  </a:cubicBezTo>
                  <a:cubicBezTo>
                    <a:pt x="140970" y="341630"/>
                    <a:pt x="132080" y="346710"/>
                    <a:pt x="124460" y="345440"/>
                  </a:cubicBezTo>
                  <a:cubicBezTo>
                    <a:pt x="106680" y="341630"/>
                    <a:pt x="72390" y="288290"/>
                    <a:pt x="54610" y="260350"/>
                  </a:cubicBezTo>
                  <a:cubicBezTo>
                    <a:pt x="39370" y="237490"/>
                    <a:pt x="22860" y="209550"/>
                    <a:pt x="21590" y="193040"/>
                  </a:cubicBezTo>
                  <a:cubicBezTo>
                    <a:pt x="20320" y="184150"/>
                    <a:pt x="22860" y="175260"/>
                    <a:pt x="27940" y="171450"/>
                  </a:cubicBezTo>
                  <a:cubicBezTo>
                    <a:pt x="33020" y="167640"/>
                    <a:pt x="41910" y="165100"/>
                    <a:pt x="49530" y="168910"/>
                  </a:cubicBezTo>
                  <a:cubicBezTo>
                    <a:pt x="66040" y="175260"/>
                    <a:pt x="92710" y="214630"/>
                    <a:pt x="109220" y="242570"/>
                  </a:cubicBezTo>
                  <a:cubicBezTo>
                    <a:pt x="125730" y="271780"/>
                    <a:pt x="146050" y="318770"/>
                    <a:pt x="146050" y="340360"/>
                  </a:cubicBezTo>
                  <a:cubicBezTo>
                    <a:pt x="146050" y="350520"/>
                    <a:pt x="142240" y="359410"/>
                    <a:pt x="135890" y="363220"/>
                  </a:cubicBezTo>
                  <a:cubicBezTo>
                    <a:pt x="129540" y="367030"/>
                    <a:pt x="119380" y="367030"/>
                    <a:pt x="110490" y="360680"/>
                  </a:cubicBezTo>
                  <a:cubicBezTo>
                    <a:pt x="91440" y="347980"/>
                    <a:pt x="53340" y="269240"/>
                    <a:pt x="57150" y="246380"/>
                  </a:cubicBezTo>
                  <a:cubicBezTo>
                    <a:pt x="59690" y="234950"/>
                    <a:pt x="73660" y="223520"/>
                    <a:pt x="81280" y="223520"/>
                  </a:cubicBezTo>
                  <a:cubicBezTo>
                    <a:pt x="87630" y="223520"/>
                    <a:pt x="100330" y="240030"/>
                    <a:pt x="100330" y="2400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190422" y="8711565"/>
            <a:ext cx="355282" cy="397192"/>
            <a:chOff x="0" y="0"/>
            <a:chExt cx="473710" cy="529590"/>
          </a:xfrm>
        </p:grpSpPr>
        <p:sp>
          <p:nvSpPr>
            <p:cNvPr id="45" name="Freeform 45"/>
            <p:cNvSpPr/>
            <p:nvPr/>
          </p:nvSpPr>
          <p:spPr>
            <a:xfrm>
              <a:off x="48260" y="50800"/>
              <a:ext cx="379730" cy="427990"/>
            </a:xfrm>
            <a:custGeom>
              <a:avLst/>
              <a:gdLst/>
              <a:ahLst/>
              <a:cxnLst/>
              <a:rect l="l" t="t" r="r" b="b"/>
              <a:pathLst>
                <a:path w="379730" h="427990">
                  <a:moveTo>
                    <a:pt x="341630" y="427990"/>
                  </a:moveTo>
                  <a:cubicBezTo>
                    <a:pt x="243840" y="383540"/>
                    <a:pt x="242570" y="369570"/>
                    <a:pt x="245110" y="361950"/>
                  </a:cubicBezTo>
                  <a:cubicBezTo>
                    <a:pt x="247650" y="354330"/>
                    <a:pt x="256540" y="347980"/>
                    <a:pt x="265430" y="346710"/>
                  </a:cubicBezTo>
                  <a:cubicBezTo>
                    <a:pt x="281940" y="344170"/>
                    <a:pt x="332740" y="360680"/>
                    <a:pt x="335280" y="370840"/>
                  </a:cubicBezTo>
                  <a:cubicBezTo>
                    <a:pt x="336550" y="377190"/>
                    <a:pt x="325120" y="387350"/>
                    <a:pt x="317500" y="389890"/>
                  </a:cubicBezTo>
                  <a:cubicBezTo>
                    <a:pt x="309880" y="392430"/>
                    <a:pt x="302260" y="388620"/>
                    <a:pt x="292100" y="383540"/>
                  </a:cubicBezTo>
                  <a:cubicBezTo>
                    <a:pt x="269240" y="372110"/>
                    <a:pt x="219710" y="327660"/>
                    <a:pt x="194310" y="298450"/>
                  </a:cubicBezTo>
                  <a:cubicBezTo>
                    <a:pt x="172720" y="273050"/>
                    <a:pt x="165100" y="248920"/>
                    <a:pt x="142240" y="219710"/>
                  </a:cubicBezTo>
                  <a:cubicBezTo>
                    <a:pt x="111760" y="180340"/>
                    <a:pt x="43180" y="120650"/>
                    <a:pt x="21590" y="87630"/>
                  </a:cubicBezTo>
                  <a:cubicBezTo>
                    <a:pt x="10160" y="69850"/>
                    <a:pt x="3810" y="58420"/>
                    <a:pt x="2540" y="44450"/>
                  </a:cubicBezTo>
                  <a:cubicBezTo>
                    <a:pt x="1270" y="33020"/>
                    <a:pt x="1270" y="20320"/>
                    <a:pt x="7620" y="12700"/>
                  </a:cubicBezTo>
                  <a:cubicBezTo>
                    <a:pt x="13970" y="5080"/>
                    <a:pt x="27940" y="0"/>
                    <a:pt x="36830" y="0"/>
                  </a:cubicBezTo>
                  <a:cubicBezTo>
                    <a:pt x="46990" y="0"/>
                    <a:pt x="60960" y="7620"/>
                    <a:pt x="64770" y="16510"/>
                  </a:cubicBezTo>
                  <a:cubicBezTo>
                    <a:pt x="69850" y="26670"/>
                    <a:pt x="67310" y="49530"/>
                    <a:pt x="59690" y="58420"/>
                  </a:cubicBezTo>
                  <a:cubicBezTo>
                    <a:pt x="53340" y="66040"/>
                    <a:pt x="38100" y="68580"/>
                    <a:pt x="29210" y="67310"/>
                  </a:cubicBezTo>
                  <a:cubicBezTo>
                    <a:pt x="20320" y="66040"/>
                    <a:pt x="7620" y="57150"/>
                    <a:pt x="3810" y="48260"/>
                  </a:cubicBezTo>
                  <a:cubicBezTo>
                    <a:pt x="0" y="38100"/>
                    <a:pt x="3810" y="15240"/>
                    <a:pt x="12700" y="7620"/>
                  </a:cubicBezTo>
                  <a:cubicBezTo>
                    <a:pt x="21590" y="0"/>
                    <a:pt x="43180" y="0"/>
                    <a:pt x="54610" y="6350"/>
                  </a:cubicBezTo>
                  <a:cubicBezTo>
                    <a:pt x="69850" y="15240"/>
                    <a:pt x="71120" y="43180"/>
                    <a:pt x="88900" y="68580"/>
                  </a:cubicBezTo>
                  <a:cubicBezTo>
                    <a:pt x="121920" y="116840"/>
                    <a:pt x="198120" y="214630"/>
                    <a:pt x="248920" y="267970"/>
                  </a:cubicBezTo>
                  <a:cubicBezTo>
                    <a:pt x="288290" y="308610"/>
                    <a:pt x="345440" y="337820"/>
                    <a:pt x="360680" y="368300"/>
                  </a:cubicBezTo>
                  <a:cubicBezTo>
                    <a:pt x="369570" y="384810"/>
                    <a:pt x="372110" y="406400"/>
                    <a:pt x="364490" y="415290"/>
                  </a:cubicBezTo>
                  <a:cubicBezTo>
                    <a:pt x="355600" y="425450"/>
                    <a:pt x="317500" y="422910"/>
                    <a:pt x="298450" y="417830"/>
                  </a:cubicBezTo>
                  <a:cubicBezTo>
                    <a:pt x="280670" y="414020"/>
                    <a:pt x="260350" y="403860"/>
                    <a:pt x="251460" y="392430"/>
                  </a:cubicBezTo>
                  <a:cubicBezTo>
                    <a:pt x="245110" y="383540"/>
                    <a:pt x="241300" y="369570"/>
                    <a:pt x="245110" y="361950"/>
                  </a:cubicBezTo>
                  <a:cubicBezTo>
                    <a:pt x="248920" y="354330"/>
                    <a:pt x="260350" y="347980"/>
                    <a:pt x="271780" y="346710"/>
                  </a:cubicBezTo>
                  <a:cubicBezTo>
                    <a:pt x="293370" y="345440"/>
                    <a:pt x="355600" y="365760"/>
                    <a:pt x="369570" y="383540"/>
                  </a:cubicBezTo>
                  <a:cubicBezTo>
                    <a:pt x="377190" y="393700"/>
                    <a:pt x="379730" y="411480"/>
                    <a:pt x="374650" y="419100"/>
                  </a:cubicBezTo>
                  <a:cubicBezTo>
                    <a:pt x="369570" y="426720"/>
                    <a:pt x="341630" y="427990"/>
                    <a:pt x="341630" y="4279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167562" y="8661082"/>
            <a:ext cx="151448" cy="165735"/>
            <a:chOff x="0" y="0"/>
            <a:chExt cx="201930" cy="220980"/>
          </a:xfrm>
        </p:grpSpPr>
        <p:sp>
          <p:nvSpPr>
            <p:cNvPr id="47" name="Freeform 47"/>
            <p:cNvSpPr/>
            <p:nvPr/>
          </p:nvSpPr>
          <p:spPr>
            <a:xfrm>
              <a:off x="48260" y="50800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70" h="121920">
                  <a:moveTo>
                    <a:pt x="55880" y="26670"/>
                  </a:moveTo>
                  <a:cubicBezTo>
                    <a:pt x="102870" y="100330"/>
                    <a:pt x="92710" y="114300"/>
                    <a:pt x="83820" y="118110"/>
                  </a:cubicBezTo>
                  <a:cubicBezTo>
                    <a:pt x="76200" y="121920"/>
                    <a:pt x="63500" y="119380"/>
                    <a:pt x="57150" y="114300"/>
                  </a:cubicBezTo>
                  <a:cubicBezTo>
                    <a:pt x="50800" y="107950"/>
                    <a:pt x="44450" y="90170"/>
                    <a:pt x="46990" y="81280"/>
                  </a:cubicBezTo>
                  <a:cubicBezTo>
                    <a:pt x="49530" y="73660"/>
                    <a:pt x="59690" y="64770"/>
                    <a:pt x="67310" y="63500"/>
                  </a:cubicBezTo>
                  <a:cubicBezTo>
                    <a:pt x="74930" y="62230"/>
                    <a:pt x="87630" y="64770"/>
                    <a:pt x="92710" y="69850"/>
                  </a:cubicBezTo>
                  <a:cubicBezTo>
                    <a:pt x="99060" y="76200"/>
                    <a:pt x="102870" y="95250"/>
                    <a:pt x="99060" y="102870"/>
                  </a:cubicBezTo>
                  <a:cubicBezTo>
                    <a:pt x="95250" y="111760"/>
                    <a:pt x="80010" y="121920"/>
                    <a:pt x="68580" y="119380"/>
                  </a:cubicBezTo>
                  <a:cubicBezTo>
                    <a:pt x="49530" y="115570"/>
                    <a:pt x="8890" y="59690"/>
                    <a:pt x="2540" y="39370"/>
                  </a:cubicBezTo>
                  <a:cubicBezTo>
                    <a:pt x="0" y="29210"/>
                    <a:pt x="1270" y="20320"/>
                    <a:pt x="5080" y="13970"/>
                  </a:cubicBezTo>
                  <a:cubicBezTo>
                    <a:pt x="8890" y="7620"/>
                    <a:pt x="17780" y="0"/>
                    <a:pt x="25400" y="0"/>
                  </a:cubicBezTo>
                  <a:cubicBezTo>
                    <a:pt x="34290" y="0"/>
                    <a:pt x="55880" y="26670"/>
                    <a:pt x="55880" y="266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542847" y="8980170"/>
            <a:ext cx="215265" cy="151448"/>
            <a:chOff x="0" y="0"/>
            <a:chExt cx="287020" cy="201930"/>
          </a:xfrm>
        </p:grpSpPr>
        <p:sp>
          <p:nvSpPr>
            <p:cNvPr id="49" name="Freeform 49"/>
            <p:cNvSpPr/>
            <p:nvPr/>
          </p:nvSpPr>
          <p:spPr>
            <a:xfrm>
              <a:off x="49530" y="44450"/>
              <a:ext cx="187960" cy="110490"/>
            </a:xfrm>
            <a:custGeom>
              <a:avLst/>
              <a:gdLst/>
              <a:ahLst/>
              <a:cxnLst/>
              <a:rect l="l" t="t" r="r" b="b"/>
              <a:pathLst>
                <a:path w="187960" h="110490">
                  <a:moveTo>
                    <a:pt x="63500" y="104140"/>
                  </a:moveTo>
                  <a:cubicBezTo>
                    <a:pt x="0" y="41910"/>
                    <a:pt x="0" y="31750"/>
                    <a:pt x="2540" y="24130"/>
                  </a:cubicBezTo>
                  <a:cubicBezTo>
                    <a:pt x="5080" y="16510"/>
                    <a:pt x="12700" y="8890"/>
                    <a:pt x="24130" y="6350"/>
                  </a:cubicBezTo>
                  <a:cubicBezTo>
                    <a:pt x="50800" y="0"/>
                    <a:pt x="148590" y="22860"/>
                    <a:pt x="171450" y="43180"/>
                  </a:cubicBezTo>
                  <a:cubicBezTo>
                    <a:pt x="182880" y="53340"/>
                    <a:pt x="186690" y="68580"/>
                    <a:pt x="185420" y="78740"/>
                  </a:cubicBezTo>
                  <a:cubicBezTo>
                    <a:pt x="184150" y="86360"/>
                    <a:pt x="180340" y="92710"/>
                    <a:pt x="173990" y="96520"/>
                  </a:cubicBezTo>
                  <a:cubicBezTo>
                    <a:pt x="166370" y="101600"/>
                    <a:pt x="152400" y="104140"/>
                    <a:pt x="143510" y="100330"/>
                  </a:cubicBezTo>
                  <a:cubicBezTo>
                    <a:pt x="134620" y="96520"/>
                    <a:pt x="121920" y="78740"/>
                    <a:pt x="121920" y="68580"/>
                  </a:cubicBezTo>
                  <a:cubicBezTo>
                    <a:pt x="121920" y="59690"/>
                    <a:pt x="129540" y="46990"/>
                    <a:pt x="137160" y="41910"/>
                  </a:cubicBezTo>
                  <a:cubicBezTo>
                    <a:pt x="144780" y="36830"/>
                    <a:pt x="160020" y="36830"/>
                    <a:pt x="167640" y="40640"/>
                  </a:cubicBezTo>
                  <a:cubicBezTo>
                    <a:pt x="176530" y="44450"/>
                    <a:pt x="184150" y="55880"/>
                    <a:pt x="186690" y="64770"/>
                  </a:cubicBezTo>
                  <a:cubicBezTo>
                    <a:pt x="187960" y="72390"/>
                    <a:pt x="186690" y="80010"/>
                    <a:pt x="182880" y="86360"/>
                  </a:cubicBezTo>
                  <a:cubicBezTo>
                    <a:pt x="177800" y="93980"/>
                    <a:pt x="170180" y="101600"/>
                    <a:pt x="157480" y="102870"/>
                  </a:cubicBezTo>
                  <a:cubicBezTo>
                    <a:pt x="130810" y="106680"/>
                    <a:pt x="45720" y="81280"/>
                    <a:pt x="21590" y="63500"/>
                  </a:cubicBezTo>
                  <a:cubicBezTo>
                    <a:pt x="8890" y="53340"/>
                    <a:pt x="0" y="40640"/>
                    <a:pt x="1270" y="30480"/>
                  </a:cubicBezTo>
                  <a:cubicBezTo>
                    <a:pt x="2540" y="21590"/>
                    <a:pt x="13970" y="8890"/>
                    <a:pt x="24130" y="6350"/>
                  </a:cubicBezTo>
                  <a:cubicBezTo>
                    <a:pt x="35560" y="3810"/>
                    <a:pt x="57150" y="16510"/>
                    <a:pt x="69850" y="26670"/>
                  </a:cubicBezTo>
                  <a:cubicBezTo>
                    <a:pt x="83820" y="38100"/>
                    <a:pt x="102870" y="58420"/>
                    <a:pt x="105410" y="73660"/>
                  </a:cubicBezTo>
                  <a:cubicBezTo>
                    <a:pt x="106680" y="85090"/>
                    <a:pt x="100330" y="101600"/>
                    <a:pt x="92710" y="106680"/>
                  </a:cubicBezTo>
                  <a:cubicBezTo>
                    <a:pt x="86360" y="110490"/>
                    <a:pt x="63500" y="104140"/>
                    <a:pt x="63500" y="1041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388543" y="8904922"/>
            <a:ext cx="252412" cy="183833"/>
            <a:chOff x="0" y="0"/>
            <a:chExt cx="336550" cy="245110"/>
          </a:xfrm>
        </p:grpSpPr>
        <p:sp>
          <p:nvSpPr>
            <p:cNvPr id="51" name="Freeform 51"/>
            <p:cNvSpPr/>
            <p:nvPr/>
          </p:nvSpPr>
          <p:spPr>
            <a:xfrm>
              <a:off x="50800" y="48260"/>
              <a:ext cx="240030" cy="148590"/>
            </a:xfrm>
            <a:custGeom>
              <a:avLst/>
              <a:gdLst/>
              <a:ahLst/>
              <a:cxnLst/>
              <a:rect l="l" t="t" r="r" b="b"/>
              <a:pathLst>
                <a:path w="240030" h="148590">
                  <a:moveTo>
                    <a:pt x="195580" y="146050"/>
                  </a:moveTo>
                  <a:cubicBezTo>
                    <a:pt x="8890" y="55880"/>
                    <a:pt x="5080" y="53340"/>
                    <a:pt x="2540" y="46990"/>
                  </a:cubicBezTo>
                  <a:cubicBezTo>
                    <a:pt x="0" y="39370"/>
                    <a:pt x="0" y="24130"/>
                    <a:pt x="5080" y="16510"/>
                  </a:cubicBezTo>
                  <a:cubicBezTo>
                    <a:pt x="11430" y="7620"/>
                    <a:pt x="33020" y="0"/>
                    <a:pt x="43180" y="2540"/>
                  </a:cubicBezTo>
                  <a:cubicBezTo>
                    <a:pt x="52070" y="5080"/>
                    <a:pt x="62230" y="16510"/>
                    <a:pt x="63500" y="25400"/>
                  </a:cubicBezTo>
                  <a:cubicBezTo>
                    <a:pt x="64770" y="35560"/>
                    <a:pt x="58420" y="55880"/>
                    <a:pt x="49530" y="62230"/>
                  </a:cubicBezTo>
                  <a:cubicBezTo>
                    <a:pt x="41910" y="67310"/>
                    <a:pt x="26670" y="68580"/>
                    <a:pt x="19050" y="63500"/>
                  </a:cubicBezTo>
                  <a:cubicBezTo>
                    <a:pt x="10160" y="58420"/>
                    <a:pt x="0" y="39370"/>
                    <a:pt x="0" y="29210"/>
                  </a:cubicBezTo>
                  <a:cubicBezTo>
                    <a:pt x="0" y="21590"/>
                    <a:pt x="5080" y="13970"/>
                    <a:pt x="10160" y="10160"/>
                  </a:cubicBezTo>
                  <a:cubicBezTo>
                    <a:pt x="16510" y="5080"/>
                    <a:pt x="25400" y="1270"/>
                    <a:pt x="39370" y="2540"/>
                  </a:cubicBezTo>
                  <a:cubicBezTo>
                    <a:pt x="74930" y="6350"/>
                    <a:pt x="196850" y="68580"/>
                    <a:pt x="222250" y="99060"/>
                  </a:cubicBezTo>
                  <a:cubicBezTo>
                    <a:pt x="233680" y="113030"/>
                    <a:pt x="240030" y="133350"/>
                    <a:pt x="234950" y="140970"/>
                  </a:cubicBezTo>
                  <a:cubicBezTo>
                    <a:pt x="229870" y="148590"/>
                    <a:pt x="195580" y="146050"/>
                    <a:pt x="195580" y="146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532370" y="8968740"/>
            <a:ext cx="113348" cy="143828"/>
            <a:chOff x="0" y="0"/>
            <a:chExt cx="151130" cy="191770"/>
          </a:xfrm>
        </p:grpSpPr>
        <p:sp>
          <p:nvSpPr>
            <p:cNvPr id="53" name="Freeform 53"/>
            <p:cNvSpPr/>
            <p:nvPr/>
          </p:nvSpPr>
          <p:spPr>
            <a:xfrm>
              <a:off x="49530" y="48260"/>
              <a:ext cx="58420" cy="95250"/>
            </a:xfrm>
            <a:custGeom>
              <a:avLst/>
              <a:gdLst/>
              <a:ahLst/>
              <a:cxnLst/>
              <a:rect l="l" t="t" r="r" b="b"/>
              <a:pathLst>
                <a:path w="58420" h="95250">
                  <a:moveTo>
                    <a:pt x="3810" y="74930"/>
                  </a:moveTo>
                  <a:cubicBezTo>
                    <a:pt x="10160" y="5080"/>
                    <a:pt x="20320" y="2540"/>
                    <a:pt x="27940" y="2540"/>
                  </a:cubicBezTo>
                  <a:cubicBezTo>
                    <a:pt x="35560" y="2540"/>
                    <a:pt x="45720" y="8890"/>
                    <a:pt x="49530" y="15240"/>
                  </a:cubicBezTo>
                  <a:cubicBezTo>
                    <a:pt x="53340" y="21590"/>
                    <a:pt x="53340" y="33020"/>
                    <a:pt x="50800" y="39370"/>
                  </a:cubicBezTo>
                  <a:cubicBezTo>
                    <a:pt x="48260" y="45720"/>
                    <a:pt x="38100" y="53340"/>
                    <a:pt x="30480" y="54610"/>
                  </a:cubicBezTo>
                  <a:cubicBezTo>
                    <a:pt x="22860" y="55880"/>
                    <a:pt x="12700" y="52070"/>
                    <a:pt x="7620" y="46990"/>
                  </a:cubicBezTo>
                  <a:cubicBezTo>
                    <a:pt x="2540" y="41910"/>
                    <a:pt x="0" y="30480"/>
                    <a:pt x="1270" y="22860"/>
                  </a:cubicBezTo>
                  <a:cubicBezTo>
                    <a:pt x="2540" y="15240"/>
                    <a:pt x="10160" y="6350"/>
                    <a:pt x="16510" y="3810"/>
                  </a:cubicBezTo>
                  <a:cubicBezTo>
                    <a:pt x="22860" y="1270"/>
                    <a:pt x="35560" y="0"/>
                    <a:pt x="41910" y="6350"/>
                  </a:cubicBezTo>
                  <a:cubicBezTo>
                    <a:pt x="52070" y="16510"/>
                    <a:pt x="58420" y="72390"/>
                    <a:pt x="49530" y="85090"/>
                  </a:cubicBezTo>
                  <a:cubicBezTo>
                    <a:pt x="44450" y="92710"/>
                    <a:pt x="27940" y="95250"/>
                    <a:pt x="20320" y="92710"/>
                  </a:cubicBezTo>
                  <a:cubicBezTo>
                    <a:pt x="12700" y="90170"/>
                    <a:pt x="3810" y="74930"/>
                    <a:pt x="3810" y="749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304722" y="8832532"/>
            <a:ext cx="215265" cy="187642"/>
            <a:chOff x="0" y="0"/>
            <a:chExt cx="287020" cy="250190"/>
          </a:xfrm>
        </p:grpSpPr>
        <p:sp>
          <p:nvSpPr>
            <p:cNvPr id="55" name="Freeform 55"/>
            <p:cNvSpPr/>
            <p:nvPr/>
          </p:nvSpPr>
          <p:spPr>
            <a:xfrm>
              <a:off x="48260" y="49530"/>
              <a:ext cx="189230" cy="153670"/>
            </a:xfrm>
            <a:custGeom>
              <a:avLst/>
              <a:gdLst/>
              <a:ahLst/>
              <a:cxnLst/>
              <a:rect l="l" t="t" r="r" b="b"/>
              <a:pathLst>
                <a:path w="189230" h="153670">
                  <a:moveTo>
                    <a:pt x="45720" y="8890"/>
                  </a:moveTo>
                  <a:cubicBezTo>
                    <a:pt x="118110" y="73660"/>
                    <a:pt x="170180" y="80010"/>
                    <a:pt x="180340" y="99060"/>
                  </a:cubicBezTo>
                  <a:cubicBezTo>
                    <a:pt x="187960" y="111760"/>
                    <a:pt x="184150" y="137160"/>
                    <a:pt x="176530" y="144780"/>
                  </a:cubicBezTo>
                  <a:cubicBezTo>
                    <a:pt x="170180" y="151130"/>
                    <a:pt x="154940" y="153670"/>
                    <a:pt x="147320" y="149860"/>
                  </a:cubicBezTo>
                  <a:cubicBezTo>
                    <a:pt x="138430" y="146050"/>
                    <a:pt x="125730" y="128270"/>
                    <a:pt x="125730" y="118110"/>
                  </a:cubicBezTo>
                  <a:cubicBezTo>
                    <a:pt x="125730" y="109220"/>
                    <a:pt x="133350" y="96520"/>
                    <a:pt x="140970" y="92710"/>
                  </a:cubicBezTo>
                  <a:cubicBezTo>
                    <a:pt x="148590" y="88900"/>
                    <a:pt x="162560" y="87630"/>
                    <a:pt x="170180" y="91440"/>
                  </a:cubicBezTo>
                  <a:cubicBezTo>
                    <a:pt x="179070" y="96520"/>
                    <a:pt x="189230" y="114300"/>
                    <a:pt x="187960" y="124460"/>
                  </a:cubicBezTo>
                  <a:cubicBezTo>
                    <a:pt x="187960" y="133350"/>
                    <a:pt x="177800" y="144780"/>
                    <a:pt x="170180" y="148590"/>
                  </a:cubicBezTo>
                  <a:cubicBezTo>
                    <a:pt x="163830" y="152400"/>
                    <a:pt x="157480" y="151130"/>
                    <a:pt x="149860" y="149860"/>
                  </a:cubicBezTo>
                  <a:cubicBezTo>
                    <a:pt x="135890" y="147320"/>
                    <a:pt x="116840" y="137160"/>
                    <a:pt x="99060" y="125730"/>
                  </a:cubicBezTo>
                  <a:cubicBezTo>
                    <a:pt x="73660" y="109220"/>
                    <a:pt x="30480" y="76200"/>
                    <a:pt x="15240" y="54610"/>
                  </a:cubicBezTo>
                  <a:cubicBezTo>
                    <a:pt x="6350" y="41910"/>
                    <a:pt x="0" y="25400"/>
                    <a:pt x="2540" y="16510"/>
                  </a:cubicBezTo>
                  <a:cubicBezTo>
                    <a:pt x="5080" y="8890"/>
                    <a:pt x="13970" y="2540"/>
                    <a:pt x="21590" y="1270"/>
                  </a:cubicBezTo>
                  <a:cubicBezTo>
                    <a:pt x="29210" y="0"/>
                    <a:pt x="45720" y="8890"/>
                    <a:pt x="45720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7293293" y="8825865"/>
            <a:ext cx="196215" cy="174308"/>
            <a:chOff x="0" y="0"/>
            <a:chExt cx="261620" cy="232410"/>
          </a:xfrm>
        </p:grpSpPr>
        <p:sp>
          <p:nvSpPr>
            <p:cNvPr id="57" name="Freeform 57"/>
            <p:cNvSpPr/>
            <p:nvPr/>
          </p:nvSpPr>
          <p:spPr>
            <a:xfrm>
              <a:off x="49530" y="46990"/>
              <a:ext cx="163830" cy="135890"/>
            </a:xfrm>
            <a:custGeom>
              <a:avLst/>
              <a:gdLst/>
              <a:ahLst/>
              <a:cxnLst/>
              <a:rect l="l" t="t" r="r" b="b"/>
              <a:pathLst>
                <a:path w="163830" h="135890">
                  <a:moveTo>
                    <a:pt x="19050" y="34290"/>
                  </a:moveTo>
                  <a:cubicBezTo>
                    <a:pt x="20320" y="2540"/>
                    <a:pt x="38100" y="0"/>
                    <a:pt x="52070" y="3810"/>
                  </a:cubicBezTo>
                  <a:cubicBezTo>
                    <a:pt x="78740" y="11430"/>
                    <a:pt x="144780" y="59690"/>
                    <a:pt x="156210" y="85090"/>
                  </a:cubicBezTo>
                  <a:cubicBezTo>
                    <a:pt x="162560" y="99060"/>
                    <a:pt x="161290" y="115570"/>
                    <a:pt x="154940" y="123190"/>
                  </a:cubicBezTo>
                  <a:cubicBezTo>
                    <a:pt x="148590" y="130810"/>
                    <a:pt x="128270" y="135890"/>
                    <a:pt x="118110" y="133350"/>
                  </a:cubicBezTo>
                  <a:cubicBezTo>
                    <a:pt x="109220" y="130810"/>
                    <a:pt x="100330" y="118110"/>
                    <a:pt x="99060" y="109220"/>
                  </a:cubicBezTo>
                  <a:cubicBezTo>
                    <a:pt x="97790" y="100330"/>
                    <a:pt x="101600" y="86360"/>
                    <a:pt x="107950" y="81280"/>
                  </a:cubicBezTo>
                  <a:cubicBezTo>
                    <a:pt x="115570" y="74930"/>
                    <a:pt x="137160" y="71120"/>
                    <a:pt x="146050" y="76200"/>
                  </a:cubicBezTo>
                  <a:cubicBezTo>
                    <a:pt x="154940" y="81280"/>
                    <a:pt x="163830" y="101600"/>
                    <a:pt x="161290" y="111760"/>
                  </a:cubicBezTo>
                  <a:cubicBezTo>
                    <a:pt x="158750" y="121920"/>
                    <a:pt x="143510" y="134620"/>
                    <a:pt x="130810" y="134620"/>
                  </a:cubicBezTo>
                  <a:cubicBezTo>
                    <a:pt x="109220" y="135890"/>
                    <a:pt x="58420" y="95250"/>
                    <a:pt x="41910" y="76200"/>
                  </a:cubicBezTo>
                  <a:cubicBezTo>
                    <a:pt x="33020" y="64770"/>
                    <a:pt x="22860" y="50800"/>
                    <a:pt x="26670" y="44450"/>
                  </a:cubicBezTo>
                  <a:cubicBezTo>
                    <a:pt x="30480" y="38100"/>
                    <a:pt x="59690" y="31750"/>
                    <a:pt x="63500" y="36830"/>
                  </a:cubicBezTo>
                  <a:cubicBezTo>
                    <a:pt x="67310" y="41910"/>
                    <a:pt x="50800" y="74930"/>
                    <a:pt x="40640" y="81280"/>
                  </a:cubicBezTo>
                  <a:cubicBezTo>
                    <a:pt x="33020" y="86360"/>
                    <a:pt x="17780" y="83820"/>
                    <a:pt x="11430" y="80010"/>
                  </a:cubicBezTo>
                  <a:cubicBezTo>
                    <a:pt x="5080" y="76200"/>
                    <a:pt x="0" y="66040"/>
                    <a:pt x="1270" y="58420"/>
                  </a:cubicBezTo>
                  <a:cubicBezTo>
                    <a:pt x="2540" y="50800"/>
                    <a:pt x="19050" y="34290"/>
                    <a:pt x="19050" y="342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192328" y="8677275"/>
            <a:ext cx="160020" cy="181928"/>
            <a:chOff x="0" y="0"/>
            <a:chExt cx="213360" cy="242570"/>
          </a:xfrm>
        </p:grpSpPr>
        <p:sp>
          <p:nvSpPr>
            <p:cNvPr id="59" name="Freeform 59"/>
            <p:cNvSpPr/>
            <p:nvPr/>
          </p:nvSpPr>
          <p:spPr>
            <a:xfrm>
              <a:off x="44450" y="45720"/>
              <a:ext cx="123190" cy="148590"/>
            </a:xfrm>
            <a:custGeom>
              <a:avLst/>
              <a:gdLst/>
              <a:ahLst/>
              <a:cxnLst/>
              <a:rect l="l" t="t" r="r" b="b"/>
              <a:pathLst>
                <a:path w="123190" h="148590">
                  <a:moveTo>
                    <a:pt x="48260" y="39370"/>
                  </a:moveTo>
                  <a:cubicBezTo>
                    <a:pt x="59690" y="73660"/>
                    <a:pt x="54610" y="86360"/>
                    <a:pt x="48260" y="88900"/>
                  </a:cubicBezTo>
                  <a:cubicBezTo>
                    <a:pt x="39370" y="92710"/>
                    <a:pt x="15240" y="86360"/>
                    <a:pt x="8890" y="78740"/>
                  </a:cubicBezTo>
                  <a:cubicBezTo>
                    <a:pt x="3810" y="72390"/>
                    <a:pt x="3810" y="60960"/>
                    <a:pt x="6350" y="52070"/>
                  </a:cubicBezTo>
                  <a:cubicBezTo>
                    <a:pt x="10160" y="41910"/>
                    <a:pt x="30480" y="21590"/>
                    <a:pt x="33020" y="22860"/>
                  </a:cubicBezTo>
                  <a:cubicBezTo>
                    <a:pt x="35560" y="24130"/>
                    <a:pt x="25400" y="57150"/>
                    <a:pt x="22860" y="57150"/>
                  </a:cubicBezTo>
                  <a:cubicBezTo>
                    <a:pt x="20320" y="57150"/>
                    <a:pt x="8890" y="24130"/>
                    <a:pt x="15240" y="15240"/>
                  </a:cubicBezTo>
                  <a:cubicBezTo>
                    <a:pt x="21590" y="6350"/>
                    <a:pt x="45720" y="1270"/>
                    <a:pt x="58420" y="6350"/>
                  </a:cubicBezTo>
                  <a:cubicBezTo>
                    <a:pt x="73660" y="12700"/>
                    <a:pt x="87630" y="41910"/>
                    <a:pt x="97790" y="62230"/>
                  </a:cubicBezTo>
                  <a:cubicBezTo>
                    <a:pt x="107950" y="81280"/>
                    <a:pt x="123190" y="109220"/>
                    <a:pt x="118110" y="123190"/>
                  </a:cubicBezTo>
                  <a:cubicBezTo>
                    <a:pt x="114300" y="134620"/>
                    <a:pt x="97790" y="146050"/>
                    <a:pt x="87630" y="146050"/>
                  </a:cubicBezTo>
                  <a:cubicBezTo>
                    <a:pt x="77470" y="146050"/>
                    <a:pt x="60960" y="133350"/>
                    <a:pt x="57150" y="124460"/>
                  </a:cubicBezTo>
                  <a:cubicBezTo>
                    <a:pt x="53340" y="116840"/>
                    <a:pt x="55880" y="101600"/>
                    <a:pt x="62230" y="95250"/>
                  </a:cubicBezTo>
                  <a:cubicBezTo>
                    <a:pt x="68580" y="87630"/>
                    <a:pt x="88900" y="83820"/>
                    <a:pt x="99060" y="86360"/>
                  </a:cubicBezTo>
                  <a:cubicBezTo>
                    <a:pt x="107950" y="88900"/>
                    <a:pt x="116840" y="100330"/>
                    <a:pt x="118110" y="109220"/>
                  </a:cubicBezTo>
                  <a:cubicBezTo>
                    <a:pt x="119380" y="119380"/>
                    <a:pt x="110490" y="138430"/>
                    <a:pt x="101600" y="143510"/>
                  </a:cubicBezTo>
                  <a:cubicBezTo>
                    <a:pt x="92710" y="148590"/>
                    <a:pt x="74930" y="144780"/>
                    <a:pt x="63500" y="135890"/>
                  </a:cubicBezTo>
                  <a:cubicBezTo>
                    <a:pt x="43180" y="120650"/>
                    <a:pt x="13970" y="60960"/>
                    <a:pt x="12700" y="36830"/>
                  </a:cubicBezTo>
                  <a:cubicBezTo>
                    <a:pt x="12700" y="22860"/>
                    <a:pt x="17780" y="10160"/>
                    <a:pt x="25400" y="5080"/>
                  </a:cubicBezTo>
                  <a:cubicBezTo>
                    <a:pt x="33020" y="0"/>
                    <a:pt x="50800" y="0"/>
                    <a:pt x="58420" y="6350"/>
                  </a:cubicBezTo>
                  <a:cubicBezTo>
                    <a:pt x="68580" y="15240"/>
                    <a:pt x="78740" y="53340"/>
                    <a:pt x="72390" y="63500"/>
                  </a:cubicBezTo>
                  <a:cubicBezTo>
                    <a:pt x="67310" y="71120"/>
                    <a:pt x="36830" y="73660"/>
                    <a:pt x="35560" y="71120"/>
                  </a:cubicBezTo>
                  <a:cubicBezTo>
                    <a:pt x="34290" y="68580"/>
                    <a:pt x="54610" y="52070"/>
                    <a:pt x="57150" y="53340"/>
                  </a:cubicBezTo>
                  <a:cubicBezTo>
                    <a:pt x="59690" y="54610"/>
                    <a:pt x="50800" y="87630"/>
                    <a:pt x="41910" y="91440"/>
                  </a:cubicBezTo>
                  <a:cubicBezTo>
                    <a:pt x="34290" y="95250"/>
                    <a:pt x="15240" y="87630"/>
                    <a:pt x="8890" y="78740"/>
                  </a:cubicBezTo>
                  <a:cubicBezTo>
                    <a:pt x="1270" y="68580"/>
                    <a:pt x="0" y="38100"/>
                    <a:pt x="6350" y="29210"/>
                  </a:cubicBezTo>
                  <a:cubicBezTo>
                    <a:pt x="11430" y="22860"/>
                    <a:pt x="22860" y="21590"/>
                    <a:pt x="30480" y="22860"/>
                  </a:cubicBezTo>
                  <a:cubicBezTo>
                    <a:pt x="36830" y="24130"/>
                    <a:pt x="48260" y="39370"/>
                    <a:pt x="48260" y="393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60" name="תמונה 59">
            <a:extLst>
              <a:ext uri="{FF2B5EF4-FFF2-40B4-BE49-F238E27FC236}">
                <a16:creationId xmlns:a16="http://schemas.microsoft.com/office/drawing/2014/main" id="{EFAF6658-652D-FA8D-5BF0-3A002C3EF6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2709" y="1109582"/>
            <a:ext cx="4037762" cy="79085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6642" y="1237528"/>
            <a:ext cx="4254064" cy="8695083"/>
          </a:xfrm>
          <a:custGeom>
            <a:avLst/>
            <a:gdLst/>
            <a:ahLst/>
            <a:cxnLst/>
            <a:rect l="l" t="t" r="r" b="b"/>
            <a:pathLst>
              <a:path w="4254064" h="8695083">
                <a:moveTo>
                  <a:pt x="0" y="0"/>
                </a:moveTo>
                <a:lnTo>
                  <a:pt x="4254065" y="0"/>
                </a:lnTo>
                <a:lnTo>
                  <a:pt x="4254065" y="8695083"/>
                </a:lnTo>
                <a:lnTo>
                  <a:pt x="0" y="869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0" r="-69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1598790" y="4761180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7" y="0"/>
                </a:lnTo>
                <a:lnTo>
                  <a:pt x="1864977" y="764640"/>
                </a:lnTo>
                <a:lnTo>
                  <a:pt x="0" y="764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7049628" y="1081291"/>
            <a:ext cx="4406287" cy="8732822"/>
          </a:xfrm>
          <a:custGeom>
            <a:avLst/>
            <a:gdLst/>
            <a:ahLst/>
            <a:cxnLst/>
            <a:rect l="l" t="t" r="r" b="b"/>
            <a:pathLst>
              <a:path w="4406287" h="8732822">
                <a:moveTo>
                  <a:pt x="0" y="0"/>
                </a:moveTo>
                <a:lnTo>
                  <a:pt x="4406287" y="0"/>
                </a:lnTo>
                <a:lnTo>
                  <a:pt x="4406287" y="8732822"/>
                </a:lnTo>
                <a:lnTo>
                  <a:pt x="0" y="8732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5184651" y="4764086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7" y="0"/>
                </a:lnTo>
                <a:lnTo>
                  <a:pt x="1864977" y="764641"/>
                </a:lnTo>
                <a:lnTo>
                  <a:pt x="0" y="76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867136" y="1237528"/>
            <a:ext cx="4174640" cy="8576585"/>
          </a:xfrm>
          <a:custGeom>
            <a:avLst/>
            <a:gdLst/>
            <a:ahLst/>
            <a:cxnLst/>
            <a:rect l="l" t="t" r="r" b="b"/>
            <a:pathLst>
              <a:path w="4174640" h="8576585">
                <a:moveTo>
                  <a:pt x="0" y="0"/>
                </a:moveTo>
                <a:lnTo>
                  <a:pt x="4174640" y="0"/>
                </a:lnTo>
                <a:lnTo>
                  <a:pt x="4174640" y="8576585"/>
                </a:lnTo>
                <a:lnTo>
                  <a:pt x="0" y="8576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7" r="-112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8151603" y="-95250"/>
            <a:ext cx="2336366" cy="72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6212"/>
              </a:lnSpc>
            </a:pPr>
            <a:r>
              <a:rPr lang="he-IL" sz="4437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זיהוי כנהג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84698" y="648557"/>
            <a:ext cx="5097954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זיהוי אנשים בסביבה הקרובה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05057" y="648557"/>
            <a:ext cx="4877886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הוספת כל האנשים הרצויים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3567" y="648557"/>
            <a:ext cx="2541777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תחילת נסיעה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8952" y="1157003"/>
            <a:ext cx="4650096" cy="8974584"/>
          </a:xfrm>
          <a:custGeom>
            <a:avLst/>
            <a:gdLst/>
            <a:ahLst/>
            <a:cxnLst/>
            <a:rect l="l" t="t" r="r" b="b"/>
            <a:pathLst>
              <a:path w="4650096" h="8974584">
                <a:moveTo>
                  <a:pt x="0" y="0"/>
                </a:moveTo>
                <a:lnTo>
                  <a:pt x="4650096" y="0"/>
                </a:lnTo>
                <a:lnTo>
                  <a:pt x="4650096" y="8974585"/>
                </a:lnTo>
                <a:lnTo>
                  <a:pt x="0" y="897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6567383" y="439729"/>
            <a:ext cx="5681756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סיום נסיעה וחזרה למצב הראשי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9959" y="1351077"/>
            <a:ext cx="7113199" cy="7584845"/>
          </a:xfrm>
          <a:custGeom>
            <a:avLst/>
            <a:gdLst/>
            <a:ahLst/>
            <a:cxnLst/>
            <a:rect l="l" t="t" r="r" b="b"/>
            <a:pathLst>
              <a:path w="7113199" h="7584845">
                <a:moveTo>
                  <a:pt x="0" y="0"/>
                </a:moveTo>
                <a:lnTo>
                  <a:pt x="7113199" y="0"/>
                </a:lnTo>
                <a:lnTo>
                  <a:pt x="7113199" y="7584846"/>
                </a:lnTo>
                <a:lnTo>
                  <a:pt x="0" y="758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9791940" y="2040059"/>
            <a:ext cx="6871218" cy="6321521"/>
          </a:xfrm>
          <a:custGeom>
            <a:avLst/>
            <a:gdLst/>
            <a:ahLst/>
            <a:cxnLst/>
            <a:rect l="l" t="t" r="r" b="b"/>
            <a:pathLst>
              <a:path w="6871218" h="6321521">
                <a:moveTo>
                  <a:pt x="0" y="0"/>
                </a:moveTo>
                <a:lnTo>
                  <a:pt x="6871218" y="0"/>
                </a:lnTo>
                <a:lnTo>
                  <a:pt x="6871218" y="6321521"/>
                </a:lnTo>
                <a:lnTo>
                  <a:pt x="0" y="632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5097810" y="1754412"/>
            <a:ext cx="1844948" cy="2234944"/>
          </a:xfrm>
          <a:custGeom>
            <a:avLst/>
            <a:gdLst/>
            <a:ahLst/>
            <a:cxnLst/>
            <a:rect l="l" t="t" r="r" b="b"/>
            <a:pathLst>
              <a:path w="1844948" h="2234944">
                <a:moveTo>
                  <a:pt x="0" y="0"/>
                </a:moveTo>
                <a:lnTo>
                  <a:pt x="1844948" y="0"/>
                </a:lnTo>
                <a:lnTo>
                  <a:pt x="1844948" y="2234944"/>
                </a:lnTo>
                <a:lnTo>
                  <a:pt x="0" y="223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2434" t="-7959" b="-17488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7999838">
            <a:off x="14451086" y="7217608"/>
            <a:ext cx="2244406" cy="493769"/>
          </a:xfrm>
          <a:custGeom>
            <a:avLst/>
            <a:gdLst/>
            <a:ahLst/>
            <a:cxnLst/>
            <a:rect l="l" t="t" r="r" b="b"/>
            <a:pathLst>
              <a:path w="2244406" h="493769">
                <a:moveTo>
                  <a:pt x="0" y="0"/>
                </a:moveTo>
                <a:lnTo>
                  <a:pt x="2244406" y="0"/>
                </a:lnTo>
                <a:lnTo>
                  <a:pt x="2244406" y="493769"/>
                </a:lnTo>
                <a:lnTo>
                  <a:pt x="0" y="493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680020">
            <a:off x="9918146" y="4019228"/>
            <a:ext cx="363138" cy="595960"/>
          </a:xfrm>
          <a:custGeom>
            <a:avLst/>
            <a:gdLst/>
            <a:ahLst/>
            <a:cxnLst/>
            <a:rect l="l" t="t" r="r" b="b"/>
            <a:pathLst>
              <a:path w="363138" h="595960">
                <a:moveTo>
                  <a:pt x="0" y="0"/>
                </a:moveTo>
                <a:lnTo>
                  <a:pt x="363137" y="0"/>
                </a:lnTo>
                <a:lnTo>
                  <a:pt x="363137" y="595960"/>
                </a:lnTo>
                <a:lnTo>
                  <a:pt x="0" y="595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1364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9670950" y="6457044"/>
            <a:ext cx="1507213" cy="2206092"/>
          </a:xfrm>
          <a:custGeom>
            <a:avLst/>
            <a:gdLst/>
            <a:ahLst/>
            <a:cxnLst/>
            <a:rect l="l" t="t" r="r" b="b"/>
            <a:pathLst>
              <a:path w="1507213" h="2206092">
                <a:moveTo>
                  <a:pt x="0" y="0"/>
                </a:moveTo>
                <a:lnTo>
                  <a:pt x="1507213" y="0"/>
                </a:lnTo>
                <a:lnTo>
                  <a:pt x="1507213" y="2206092"/>
                </a:lnTo>
                <a:lnTo>
                  <a:pt x="0" y="220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86548" r="-355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518027">
            <a:off x="11574147" y="2891264"/>
            <a:ext cx="3306803" cy="4114800"/>
          </a:xfrm>
          <a:custGeom>
            <a:avLst/>
            <a:gdLst/>
            <a:ahLst/>
            <a:cxnLst/>
            <a:rect l="l" t="t" r="r" b="b"/>
            <a:pathLst>
              <a:path w="3306803" h="4114800">
                <a:moveTo>
                  <a:pt x="0" y="0"/>
                </a:moveTo>
                <a:lnTo>
                  <a:pt x="3306803" y="0"/>
                </a:lnTo>
                <a:lnTo>
                  <a:pt x="3306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430256" y="3894459"/>
            <a:ext cx="7462918" cy="198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5399"/>
              </a:lnSpc>
            </a:pPr>
            <a:r>
              <a:rPr lang="he-IL" sz="13999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תודה על ההקשבה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3530" y="1716130"/>
            <a:ext cx="13300499" cy="2179595"/>
            <a:chOff x="0" y="0"/>
            <a:chExt cx="4030454" cy="66048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32543"/>
            </a:xfrm>
            <a:custGeom>
              <a:avLst/>
              <a:gdLst/>
              <a:ahLst/>
              <a:cxnLst/>
              <a:rect l="l" t="t" r="r" b="b"/>
              <a:pathLst>
                <a:path w="4007594" h="632543">
                  <a:moveTo>
                    <a:pt x="4007594" y="632543"/>
                  </a:moveTo>
                  <a:lnTo>
                    <a:pt x="0" y="624923"/>
                  </a:lnTo>
                  <a:lnTo>
                    <a:pt x="0" y="232610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9213"/>
            </a:xfrm>
            <a:custGeom>
              <a:avLst/>
              <a:gdLst/>
              <a:ahLst/>
              <a:cxnLst/>
              <a:rect l="l" t="t" r="r" b="b"/>
              <a:pathLst>
                <a:path w="4036804" h="659213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591"/>
                    <a:pt x="4008864" y="84530"/>
                    <a:pt x="4011404" y="96043"/>
                  </a:cubicBezTo>
                  <a:cubicBezTo>
                    <a:pt x="4011404" y="112673"/>
                    <a:pt x="4024104" y="440572"/>
                    <a:pt x="4030454" y="457201"/>
                  </a:cubicBezTo>
                  <a:cubicBezTo>
                    <a:pt x="4036804" y="482359"/>
                    <a:pt x="4032994" y="507942"/>
                    <a:pt x="4032994" y="533100"/>
                  </a:cubicBezTo>
                  <a:cubicBezTo>
                    <a:pt x="4032994" y="555272"/>
                    <a:pt x="4034264" y="575739"/>
                    <a:pt x="4035534" y="598253"/>
                  </a:cubicBezTo>
                  <a:cubicBezTo>
                    <a:pt x="4035534" y="619843"/>
                    <a:pt x="4035534" y="633813"/>
                    <a:pt x="4035534" y="657943"/>
                  </a:cubicBezTo>
                  <a:cubicBezTo>
                    <a:pt x="4012674" y="657943"/>
                    <a:pt x="3992354" y="659213"/>
                    <a:pt x="3964502" y="657943"/>
                  </a:cubicBezTo>
                  <a:cubicBezTo>
                    <a:pt x="3762240" y="652863"/>
                    <a:pt x="3556865" y="659213"/>
                    <a:pt x="3354603" y="654133"/>
                  </a:cubicBezTo>
                  <a:cubicBezTo>
                    <a:pt x="3233246" y="650323"/>
                    <a:pt x="3115000" y="652863"/>
                    <a:pt x="2993643" y="650323"/>
                  </a:cubicBezTo>
                  <a:cubicBezTo>
                    <a:pt x="2937631" y="649053"/>
                    <a:pt x="2881620" y="647783"/>
                    <a:pt x="2825609" y="646513"/>
                  </a:cubicBezTo>
                  <a:cubicBezTo>
                    <a:pt x="2791380" y="646513"/>
                    <a:pt x="2760263" y="647783"/>
                    <a:pt x="2726034" y="647783"/>
                  </a:cubicBezTo>
                  <a:cubicBezTo>
                    <a:pt x="2638906" y="646513"/>
                    <a:pt x="2399302" y="647783"/>
                    <a:pt x="2312174" y="646513"/>
                  </a:cubicBezTo>
                  <a:cubicBezTo>
                    <a:pt x="2249940" y="645243"/>
                    <a:pt x="1005248" y="654133"/>
                    <a:pt x="943014" y="652863"/>
                  </a:cubicBezTo>
                  <a:cubicBezTo>
                    <a:pt x="927455" y="652863"/>
                    <a:pt x="908785" y="654133"/>
                    <a:pt x="893226" y="654133"/>
                  </a:cubicBezTo>
                  <a:cubicBezTo>
                    <a:pt x="855885" y="654133"/>
                    <a:pt x="821656" y="655403"/>
                    <a:pt x="784315" y="655403"/>
                  </a:cubicBezTo>
                  <a:cubicBezTo>
                    <a:pt x="690964" y="655403"/>
                    <a:pt x="600723" y="654133"/>
                    <a:pt x="507372" y="652863"/>
                  </a:cubicBezTo>
                  <a:cubicBezTo>
                    <a:pt x="451360" y="651593"/>
                    <a:pt x="395349" y="650323"/>
                    <a:pt x="342450" y="649053"/>
                  </a:cubicBezTo>
                  <a:cubicBezTo>
                    <a:pt x="242875" y="647783"/>
                    <a:pt x="143299" y="646513"/>
                    <a:pt x="48260" y="646513"/>
                  </a:cubicBezTo>
                  <a:cubicBezTo>
                    <a:pt x="38100" y="646513"/>
                    <a:pt x="29210" y="646513"/>
                    <a:pt x="19050" y="645243"/>
                  </a:cubicBezTo>
                  <a:cubicBezTo>
                    <a:pt x="10160" y="643973"/>
                    <a:pt x="5080" y="637623"/>
                    <a:pt x="7620" y="628733"/>
                  </a:cubicBezTo>
                  <a:cubicBezTo>
                    <a:pt x="16510" y="597059"/>
                    <a:pt x="12700" y="586399"/>
                    <a:pt x="11430" y="575313"/>
                  </a:cubicBezTo>
                  <a:cubicBezTo>
                    <a:pt x="10160" y="552714"/>
                    <a:pt x="6350" y="530541"/>
                    <a:pt x="7620" y="507942"/>
                  </a:cubicBezTo>
                  <a:cubicBezTo>
                    <a:pt x="5080" y="479800"/>
                    <a:pt x="0" y="131434"/>
                    <a:pt x="7620" y="102865"/>
                  </a:cubicBezTo>
                  <a:cubicBezTo>
                    <a:pt x="8890" y="97322"/>
                    <a:pt x="7620" y="91353"/>
                    <a:pt x="8890" y="85810"/>
                  </a:cubicBezTo>
                  <a:cubicBezTo>
                    <a:pt x="10160" y="76855"/>
                    <a:pt x="12700" y="6704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41433"/>
                  </a:moveTo>
                  <a:cubicBezTo>
                    <a:pt x="4013944" y="624923"/>
                    <a:pt x="4015214" y="612223"/>
                    <a:pt x="4015214" y="599523"/>
                  </a:cubicBezTo>
                  <a:cubicBezTo>
                    <a:pt x="4013944" y="573607"/>
                    <a:pt x="4012674" y="551008"/>
                    <a:pt x="4012674" y="526704"/>
                  </a:cubicBezTo>
                  <a:cubicBezTo>
                    <a:pt x="4012674" y="515617"/>
                    <a:pt x="4015214" y="504531"/>
                    <a:pt x="4013944" y="493445"/>
                  </a:cubicBezTo>
                  <a:cubicBezTo>
                    <a:pt x="4013944" y="483211"/>
                    <a:pt x="4012674" y="472551"/>
                    <a:pt x="4011404" y="462318"/>
                  </a:cubicBezTo>
                  <a:cubicBezTo>
                    <a:pt x="4006324" y="446541"/>
                    <a:pt x="3994894" y="119921"/>
                    <a:pt x="3994894" y="104145"/>
                  </a:cubicBezTo>
                  <a:cubicBezTo>
                    <a:pt x="3992354" y="90926"/>
                    <a:pt x="3989814" y="77282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69"/>
                  </a:cubicBezTo>
                  <a:cubicBezTo>
                    <a:pt x="31750" y="73444"/>
                    <a:pt x="31750" y="81119"/>
                    <a:pt x="30480" y="88794"/>
                  </a:cubicBezTo>
                  <a:cubicBezTo>
                    <a:pt x="29210" y="101586"/>
                    <a:pt x="26670" y="113952"/>
                    <a:pt x="25400" y="126744"/>
                  </a:cubicBezTo>
                  <a:cubicBezTo>
                    <a:pt x="20320" y="140388"/>
                    <a:pt x="26670" y="473831"/>
                    <a:pt x="29210" y="487475"/>
                  </a:cubicBezTo>
                  <a:cubicBezTo>
                    <a:pt x="29210" y="501973"/>
                    <a:pt x="29210" y="516897"/>
                    <a:pt x="30480" y="531394"/>
                  </a:cubicBezTo>
                  <a:cubicBezTo>
                    <a:pt x="30480" y="542054"/>
                    <a:pt x="33020" y="552714"/>
                    <a:pt x="33020" y="563374"/>
                  </a:cubicBezTo>
                  <a:cubicBezTo>
                    <a:pt x="33020" y="574887"/>
                    <a:pt x="33020" y="586399"/>
                    <a:pt x="31750" y="599523"/>
                  </a:cubicBezTo>
                  <a:cubicBezTo>
                    <a:pt x="31750" y="603333"/>
                    <a:pt x="31750" y="605873"/>
                    <a:pt x="31750" y="609683"/>
                  </a:cubicBezTo>
                  <a:cubicBezTo>
                    <a:pt x="31750" y="619843"/>
                    <a:pt x="35560" y="623653"/>
                    <a:pt x="44450" y="623653"/>
                  </a:cubicBezTo>
                  <a:cubicBezTo>
                    <a:pt x="71730" y="623653"/>
                    <a:pt x="115294" y="624923"/>
                    <a:pt x="155746" y="624923"/>
                  </a:cubicBezTo>
                  <a:cubicBezTo>
                    <a:pt x="214869" y="624923"/>
                    <a:pt x="277104" y="622383"/>
                    <a:pt x="336227" y="624923"/>
                  </a:cubicBezTo>
                  <a:cubicBezTo>
                    <a:pt x="432690" y="628733"/>
                    <a:pt x="529154" y="631273"/>
                    <a:pt x="625617" y="630003"/>
                  </a:cubicBezTo>
                  <a:cubicBezTo>
                    <a:pt x="687852" y="628733"/>
                    <a:pt x="746975" y="631273"/>
                    <a:pt x="809209" y="631273"/>
                  </a:cubicBezTo>
                  <a:cubicBezTo>
                    <a:pt x="899449" y="631273"/>
                    <a:pt x="989690" y="630003"/>
                    <a:pt x="1079930" y="631273"/>
                  </a:cubicBezTo>
                  <a:cubicBezTo>
                    <a:pt x="1213734" y="632543"/>
                    <a:pt x="2682470" y="622383"/>
                    <a:pt x="2819386" y="624923"/>
                  </a:cubicBezTo>
                  <a:cubicBezTo>
                    <a:pt x="2878509" y="626193"/>
                    <a:pt x="2937631" y="627463"/>
                    <a:pt x="2993643" y="627463"/>
                  </a:cubicBezTo>
                  <a:cubicBezTo>
                    <a:pt x="3096330" y="630003"/>
                    <a:pt x="3195905" y="626193"/>
                    <a:pt x="3298592" y="630003"/>
                  </a:cubicBezTo>
                  <a:cubicBezTo>
                    <a:pt x="3382609" y="632543"/>
                    <a:pt x="3466625" y="632543"/>
                    <a:pt x="3550642" y="635083"/>
                  </a:cubicBezTo>
                  <a:cubicBezTo>
                    <a:pt x="3675111" y="638893"/>
                    <a:pt x="3799580" y="641433"/>
                    <a:pt x="3924049" y="642703"/>
                  </a:cubicBezTo>
                  <a:cubicBezTo>
                    <a:pt x="3970725" y="642703"/>
                    <a:pt x="3992354" y="641433"/>
                    <a:pt x="4012674" y="64143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326448"/>
            <a:ext cx="16450180" cy="8853303"/>
            <a:chOff x="0" y="0"/>
            <a:chExt cx="21933574" cy="11804404"/>
          </a:xfrm>
        </p:grpSpPr>
        <p:sp>
          <p:nvSpPr>
            <p:cNvPr id="6" name="Freeform 6"/>
            <p:cNvSpPr/>
            <p:nvPr/>
          </p:nvSpPr>
          <p:spPr>
            <a:xfrm>
              <a:off x="29631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661344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551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194575" y="10451245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662274" y="0"/>
              <a:ext cx="11346563" cy="625341"/>
              <a:chOff x="0" y="0"/>
              <a:chExt cx="9217454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502952">
              <a:off x="-1609339" y="8632406"/>
              <a:ext cx="3811301" cy="478714"/>
            </a:xfrm>
            <a:custGeom>
              <a:avLst/>
              <a:gdLst/>
              <a:ahLst/>
              <a:cxnLst/>
              <a:rect l="l" t="t" r="r" b="b"/>
              <a:pathLst>
                <a:path w="3811301" h="478714">
                  <a:moveTo>
                    <a:pt x="0" y="0"/>
                  </a:moveTo>
                  <a:lnTo>
                    <a:pt x="3811300" y="0"/>
                  </a:lnTo>
                  <a:lnTo>
                    <a:pt x="3811300" y="478714"/>
                  </a:lnTo>
                  <a:lnTo>
                    <a:pt x="0" y="478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4" name="Group 14"/>
            <p:cNvGrpSpPr/>
            <p:nvPr/>
          </p:nvGrpSpPr>
          <p:grpSpPr>
            <a:xfrm rot="-5400000">
              <a:off x="20142476" y="2097368"/>
              <a:ext cx="2956855" cy="625341"/>
              <a:chOff x="0" y="0"/>
              <a:chExt cx="2402020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637110" y="11179063"/>
              <a:ext cx="1840764" cy="625341"/>
              <a:chOff x="0" y="0"/>
              <a:chExt cx="1495357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49535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95357" h="76200">
                    <a:moveTo>
                      <a:pt x="0" y="0"/>
                    </a:moveTo>
                    <a:lnTo>
                      <a:pt x="1495357" y="0"/>
                    </a:lnTo>
                    <a:lnTo>
                      <a:pt x="149535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498403" y="7285929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1" y="0"/>
                </a:lnTo>
                <a:lnTo>
                  <a:pt x="2061531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5128339" y="6981188"/>
            <a:ext cx="2130961" cy="2130961"/>
          </a:xfrm>
          <a:custGeom>
            <a:avLst/>
            <a:gdLst/>
            <a:ahLst/>
            <a:cxnLst/>
            <a:rect l="l" t="t" r="r" b="b"/>
            <a:pathLst>
              <a:path w="2130961" h="2130961">
                <a:moveTo>
                  <a:pt x="0" y="0"/>
                </a:moveTo>
                <a:lnTo>
                  <a:pt x="2130961" y="0"/>
                </a:lnTo>
                <a:lnTo>
                  <a:pt x="2130961" y="2130961"/>
                </a:lnTo>
                <a:lnTo>
                  <a:pt x="0" y="2130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4290630" y="2067740"/>
            <a:ext cx="1176630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1639"/>
              </a:lnSpc>
              <a:spcBef>
                <a:spcPct val="0"/>
              </a:spcBef>
            </a:pPr>
            <a:r>
              <a:rPr lang="he-IL" sz="9699" b="1" dirty="0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הצורך באפליקציה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114499" y="5475760"/>
            <a:ext cx="1490875" cy="1490875"/>
          </a:xfrm>
          <a:custGeom>
            <a:avLst/>
            <a:gdLst/>
            <a:ahLst/>
            <a:cxnLst/>
            <a:rect l="l" t="t" r="r" b="b"/>
            <a:pathLst>
              <a:path w="1490875" h="1490875">
                <a:moveTo>
                  <a:pt x="0" y="0"/>
                </a:moveTo>
                <a:lnTo>
                  <a:pt x="1490875" y="0"/>
                </a:lnTo>
                <a:lnTo>
                  <a:pt x="1490875" y="1490875"/>
                </a:lnTo>
                <a:lnTo>
                  <a:pt x="0" y="1490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10951958" y="5591253"/>
            <a:ext cx="1459025" cy="1353245"/>
          </a:xfrm>
          <a:custGeom>
            <a:avLst/>
            <a:gdLst/>
            <a:ahLst/>
            <a:cxnLst/>
            <a:rect l="l" t="t" r="r" b="b"/>
            <a:pathLst>
              <a:path w="1459025" h="1353245">
                <a:moveTo>
                  <a:pt x="0" y="0"/>
                </a:moveTo>
                <a:lnTo>
                  <a:pt x="1459024" y="0"/>
                </a:lnTo>
                <a:lnTo>
                  <a:pt x="1459024" y="1353246"/>
                </a:lnTo>
                <a:lnTo>
                  <a:pt x="0" y="1353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5"/>
          <p:cNvSpPr/>
          <p:nvPr/>
        </p:nvSpPr>
        <p:spPr>
          <a:xfrm>
            <a:off x="8285865" y="5476594"/>
            <a:ext cx="1953570" cy="1484713"/>
          </a:xfrm>
          <a:custGeom>
            <a:avLst/>
            <a:gdLst/>
            <a:ahLst/>
            <a:cxnLst/>
            <a:rect l="l" t="t" r="r" b="b"/>
            <a:pathLst>
              <a:path w="1953570" h="1484713">
                <a:moveTo>
                  <a:pt x="0" y="0"/>
                </a:moveTo>
                <a:lnTo>
                  <a:pt x="1953571" y="0"/>
                </a:lnTo>
                <a:lnTo>
                  <a:pt x="1953571" y="1484713"/>
                </a:lnTo>
                <a:lnTo>
                  <a:pt x="0" y="14847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Freeform 26"/>
          <p:cNvSpPr/>
          <p:nvPr/>
        </p:nvSpPr>
        <p:spPr>
          <a:xfrm>
            <a:off x="6340524" y="5720816"/>
            <a:ext cx="1240491" cy="1240491"/>
          </a:xfrm>
          <a:custGeom>
            <a:avLst/>
            <a:gdLst/>
            <a:ahLst/>
            <a:cxnLst/>
            <a:rect l="l" t="t" r="r" b="b"/>
            <a:pathLst>
              <a:path w="1240491" h="1240491">
                <a:moveTo>
                  <a:pt x="0" y="0"/>
                </a:moveTo>
                <a:lnTo>
                  <a:pt x="1240491" y="0"/>
                </a:lnTo>
                <a:lnTo>
                  <a:pt x="1240491" y="1240491"/>
                </a:lnTo>
                <a:lnTo>
                  <a:pt x="0" y="12404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Freeform 27"/>
          <p:cNvSpPr/>
          <p:nvPr/>
        </p:nvSpPr>
        <p:spPr>
          <a:xfrm>
            <a:off x="3833573" y="5605346"/>
            <a:ext cx="1791169" cy="1361289"/>
          </a:xfrm>
          <a:custGeom>
            <a:avLst/>
            <a:gdLst/>
            <a:ahLst/>
            <a:cxnLst/>
            <a:rect l="l" t="t" r="r" b="b"/>
            <a:pathLst>
              <a:path w="1791169" h="1361289">
                <a:moveTo>
                  <a:pt x="0" y="0"/>
                </a:moveTo>
                <a:lnTo>
                  <a:pt x="1791169" y="0"/>
                </a:lnTo>
                <a:lnTo>
                  <a:pt x="1791169" y="1361289"/>
                </a:lnTo>
                <a:lnTo>
                  <a:pt x="0" y="13612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TextBox 28"/>
          <p:cNvSpPr txBox="1"/>
          <p:nvPr/>
        </p:nvSpPr>
        <p:spPr>
          <a:xfrm>
            <a:off x="13003491" y="7156575"/>
            <a:ext cx="1712890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911"/>
              </a:lnSpc>
            </a:pPr>
            <a:r>
              <a:rPr lang="he-IL" sz="22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מצוקת חנייה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83910" y="7138754"/>
            <a:ext cx="1712890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911"/>
              </a:lnSpc>
            </a:pPr>
            <a:r>
              <a:rPr lang="he-IL" sz="22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פקקים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60890" y="7156575"/>
            <a:ext cx="1712890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911"/>
              </a:lnSpc>
            </a:pPr>
            <a:r>
              <a:rPr lang="he-IL" sz="22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הוצאות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04325" y="7161439"/>
            <a:ext cx="1712890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911"/>
              </a:lnSpc>
            </a:pPr>
            <a:r>
              <a:rPr lang="he-IL" sz="22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זיהום אוויר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43734" y="7156575"/>
            <a:ext cx="1712890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911"/>
              </a:lnSpc>
            </a:pPr>
            <a:r>
              <a:rPr lang="he-IL" sz="22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חברתי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0770" y="1028700"/>
            <a:ext cx="15450629" cy="8252475"/>
            <a:chOff x="0" y="0"/>
            <a:chExt cx="4682009" cy="2500750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659149" cy="2472810"/>
            </a:xfrm>
            <a:custGeom>
              <a:avLst/>
              <a:gdLst/>
              <a:ahLst/>
              <a:cxnLst/>
              <a:rect l="l" t="t" r="r" b="b"/>
              <a:pathLst>
                <a:path w="4659149" h="2472810">
                  <a:moveTo>
                    <a:pt x="4659149" y="2472810"/>
                  </a:moveTo>
                  <a:lnTo>
                    <a:pt x="0" y="2465190"/>
                  </a:lnTo>
                  <a:lnTo>
                    <a:pt x="0" y="870862"/>
                  </a:lnTo>
                  <a:lnTo>
                    <a:pt x="17780" y="19050"/>
                  </a:lnTo>
                  <a:lnTo>
                    <a:pt x="2321306" y="0"/>
                  </a:lnTo>
                  <a:lnTo>
                    <a:pt x="4640099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688359" cy="2499480"/>
            </a:xfrm>
            <a:custGeom>
              <a:avLst/>
              <a:gdLst/>
              <a:ahLst/>
              <a:cxnLst/>
              <a:rect l="l" t="t" r="r" b="b"/>
              <a:pathLst>
                <a:path w="4688359" h="2499480">
                  <a:moveTo>
                    <a:pt x="4654069" y="21590"/>
                  </a:moveTo>
                  <a:cubicBezTo>
                    <a:pt x="4655339" y="34290"/>
                    <a:pt x="4655339" y="44450"/>
                    <a:pt x="4656609" y="54610"/>
                  </a:cubicBezTo>
                  <a:cubicBezTo>
                    <a:pt x="4659149" y="101066"/>
                    <a:pt x="4660419" y="154246"/>
                    <a:pt x="4662959" y="205527"/>
                  </a:cubicBezTo>
                  <a:cubicBezTo>
                    <a:pt x="4662959" y="279599"/>
                    <a:pt x="4675659" y="1740154"/>
                    <a:pt x="4682009" y="1814226"/>
                  </a:cubicBezTo>
                  <a:cubicBezTo>
                    <a:pt x="4688359" y="1926284"/>
                    <a:pt x="4684549" y="2040242"/>
                    <a:pt x="4684549" y="2152300"/>
                  </a:cubicBezTo>
                  <a:cubicBezTo>
                    <a:pt x="4684549" y="2251063"/>
                    <a:pt x="4685819" y="2342229"/>
                    <a:pt x="4687089" y="2438520"/>
                  </a:cubicBezTo>
                  <a:cubicBezTo>
                    <a:pt x="4687089" y="2460110"/>
                    <a:pt x="4687089" y="2474080"/>
                    <a:pt x="4687089" y="2498210"/>
                  </a:cubicBezTo>
                  <a:cubicBezTo>
                    <a:pt x="4664229" y="2498210"/>
                    <a:pt x="4643909" y="2499480"/>
                    <a:pt x="4613943" y="2498210"/>
                  </a:cubicBezTo>
                  <a:cubicBezTo>
                    <a:pt x="4378093" y="2493130"/>
                    <a:pt x="4138616" y="2499480"/>
                    <a:pt x="3902767" y="2494400"/>
                  </a:cubicBezTo>
                  <a:cubicBezTo>
                    <a:pt x="3761257" y="2490590"/>
                    <a:pt x="3623376" y="2493130"/>
                    <a:pt x="3481866" y="2490590"/>
                  </a:cubicBezTo>
                  <a:cubicBezTo>
                    <a:pt x="3416554" y="2489320"/>
                    <a:pt x="3351242" y="2488050"/>
                    <a:pt x="3285930" y="2486780"/>
                  </a:cubicBezTo>
                  <a:cubicBezTo>
                    <a:pt x="3246017" y="2486780"/>
                    <a:pt x="3209733" y="2488050"/>
                    <a:pt x="3169819" y="2488050"/>
                  </a:cubicBezTo>
                  <a:cubicBezTo>
                    <a:pt x="3068223" y="2486780"/>
                    <a:pt x="2788832" y="2488050"/>
                    <a:pt x="2687236" y="2486780"/>
                  </a:cubicBezTo>
                  <a:cubicBezTo>
                    <a:pt x="2614667" y="2485510"/>
                    <a:pt x="1163286" y="2494400"/>
                    <a:pt x="1090717" y="2493130"/>
                  </a:cubicBezTo>
                  <a:cubicBezTo>
                    <a:pt x="1072575" y="2493130"/>
                    <a:pt x="1050804" y="2494400"/>
                    <a:pt x="1032662" y="2494400"/>
                  </a:cubicBezTo>
                  <a:cubicBezTo>
                    <a:pt x="989121" y="2494400"/>
                    <a:pt x="949208" y="2495670"/>
                    <a:pt x="905666" y="2495670"/>
                  </a:cubicBezTo>
                  <a:cubicBezTo>
                    <a:pt x="796813" y="2495670"/>
                    <a:pt x="691588" y="2494400"/>
                    <a:pt x="582734" y="2493130"/>
                  </a:cubicBezTo>
                  <a:cubicBezTo>
                    <a:pt x="517422" y="2491860"/>
                    <a:pt x="452110" y="2490590"/>
                    <a:pt x="390426" y="2489320"/>
                  </a:cubicBezTo>
                  <a:cubicBezTo>
                    <a:pt x="274316" y="2488050"/>
                    <a:pt x="158206" y="2486780"/>
                    <a:pt x="48260" y="2486780"/>
                  </a:cubicBezTo>
                  <a:cubicBezTo>
                    <a:pt x="38100" y="2486780"/>
                    <a:pt x="29210" y="2486780"/>
                    <a:pt x="19050" y="2485510"/>
                  </a:cubicBezTo>
                  <a:cubicBezTo>
                    <a:pt x="10160" y="2484240"/>
                    <a:pt x="5080" y="2477890"/>
                    <a:pt x="7620" y="2469000"/>
                  </a:cubicBezTo>
                  <a:cubicBezTo>
                    <a:pt x="16510" y="2437193"/>
                    <a:pt x="12700" y="2389711"/>
                    <a:pt x="11430" y="2340330"/>
                  </a:cubicBezTo>
                  <a:cubicBezTo>
                    <a:pt x="10160" y="2239667"/>
                    <a:pt x="6350" y="2140904"/>
                    <a:pt x="7620" y="2040242"/>
                  </a:cubicBezTo>
                  <a:cubicBezTo>
                    <a:pt x="5080" y="1914889"/>
                    <a:pt x="0" y="363168"/>
                    <a:pt x="7620" y="235915"/>
                  </a:cubicBezTo>
                  <a:cubicBezTo>
                    <a:pt x="8890" y="211224"/>
                    <a:pt x="7620" y="184634"/>
                    <a:pt x="8890" y="159944"/>
                  </a:cubicBezTo>
                  <a:cubicBezTo>
                    <a:pt x="10160" y="120058"/>
                    <a:pt x="12700" y="763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94" y="30480"/>
                    <a:pt x="125550" y="29210"/>
                  </a:cubicBezTo>
                  <a:cubicBezTo>
                    <a:pt x="223518" y="25400"/>
                    <a:pt x="321486" y="22860"/>
                    <a:pt x="423083" y="20320"/>
                  </a:cubicBezTo>
                  <a:cubicBezTo>
                    <a:pt x="492023" y="17780"/>
                    <a:pt x="560964" y="16510"/>
                    <a:pt x="626276" y="13970"/>
                  </a:cubicBezTo>
                  <a:cubicBezTo>
                    <a:pt x="691588" y="11430"/>
                    <a:pt x="760528" y="8890"/>
                    <a:pt x="825841" y="8890"/>
                  </a:cubicBezTo>
                  <a:cubicBezTo>
                    <a:pt x="898410" y="7620"/>
                    <a:pt x="970979" y="10160"/>
                    <a:pt x="1043548" y="8890"/>
                  </a:cubicBezTo>
                  <a:cubicBezTo>
                    <a:pt x="1134259" y="8890"/>
                    <a:pt x="2777947" y="6350"/>
                    <a:pt x="2868658" y="5080"/>
                  </a:cubicBezTo>
                  <a:cubicBezTo>
                    <a:pt x="2955741" y="3810"/>
                    <a:pt x="3042824" y="2540"/>
                    <a:pt x="3133535" y="2540"/>
                  </a:cubicBezTo>
                  <a:cubicBezTo>
                    <a:pt x="3282302" y="1270"/>
                    <a:pt x="3427440" y="0"/>
                    <a:pt x="3576206" y="0"/>
                  </a:cubicBezTo>
                  <a:cubicBezTo>
                    <a:pt x="3637890" y="0"/>
                    <a:pt x="3703202" y="2540"/>
                    <a:pt x="3764885" y="2540"/>
                  </a:cubicBezTo>
                  <a:cubicBezTo>
                    <a:pt x="3935423" y="3810"/>
                    <a:pt x="4109588" y="5080"/>
                    <a:pt x="4280125" y="7620"/>
                  </a:cubicBezTo>
                  <a:cubicBezTo>
                    <a:pt x="4370837" y="8890"/>
                    <a:pt x="4461548" y="12700"/>
                    <a:pt x="4552259" y="16510"/>
                  </a:cubicBezTo>
                  <a:cubicBezTo>
                    <a:pt x="4574030" y="16510"/>
                    <a:pt x="4595801" y="16510"/>
                    <a:pt x="4613943" y="16510"/>
                  </a:cubicBezTo>
                  <a:cubicBezTo>
                    <a:pt x="4635019" y="17780"/>
                    <a:pt x="4643909" y="20320"/>
                    <a:pt x="4654069" y="21590"/>
                  </a:cubicBezTo>
                  <a:close/>
                  <a:moveTo>
                    <a:pt x="4664229" y="2481700"/>
                  </a:moveTo>
                  <a:cubicBezTo>
                    <a:pt x="4665499" y="2465190"/>
                    <a:pt x="4666769" y="2452490"/>
                    <a:pt x="4666769" y="2439790"/>
                  </a:cubicBezTo>
                  <a:cubicBezTo>
                    <a:pt x="4665499" y="2332733"/>
                    <a:pt x="4664229" y="2232070"/>
                    <a:pt x="4664229" y="2123810"/>
                  </a:cubicBezTo>
                  <a:cubicBezTo>
                    <a:pt x="4664229" y="2074429"/>
                    <a:pt x="4666769" y="2025048"/>
                    <a:pt x="4665499" y="1975666"/>
                  </a:cubicBezTo>
                  <a:cubicBezTo>
                    <a:pt x="4665499" y="1930083"/>
                    <a:pt x="4664229" y="1882601"/>
                    <a:pt x="4662959" y="1837018"/>
                  </a:cubicBezTo>
                  <a:cubicBezTo>
                    <a:pt x="4657879" y="1766744"/>
                    <a:pt x="4646449" y="311887"/>
                    <a:pt x="4646449" y="241613"/>
                  </a:cubicBezTo>
                  <a:cubicBezTo>
                    <a:pt x="4643909" y="182735"/>
                    <a:pt x="4641369" y="121958"/>
                    <a:pt x="4638829" y="63500"/>
                  </a:cubicBezTo>
                  <a:cubicBezTo>
                    <a:pt x="4637559" y="44450"/>
                    <a:pt x="4636289" y="43180"/>
                    <a:pt x="4603058" y="41910"/>
                  </a:cubicBezTo>
                  <a:cubicBezTo>
                    <a:pt x="4592172" y="41910"/>
                    <a:pt x="4584915" y="41910"/>
                    <a:pt x="4574030" y="40640"/>
                  </a:cubicBezTo>
                  <a:cubicBezTo>
                    <a:pt x="4483319" y="36830"/>
                    <a:pt x="4388979" y="31750"/>
                    <a:pt x="4298268" y="30480"/>
                  </a:cubicBezTo>
                  <a:cubicBezTo>
                    <a:pt x="4076932" y="26670"/>
                    <a:pt x="3851969" y="25400"/>
                    <a:pt x="3630633" y="22860"/>
                  </a:cubicBezTo>
                  <a:cubicBezTo>
                    <a:pt x="3597977" y="22860"/>
                    <a:pt x="3561692" y="22860"/>
                    <a:pt x="3529036" y="22860"/>
                  </a:cubicBezTo>
                  <a:cubicBezTo>
                    <a:pt x="3474610" y="22860"/>
                    <a:pt x="3420183" y="22860"/>
                    <a:pt x="3369384" y="22860"/>
                  </a:cubicBezTo>
                  <a:cubicBezTo>
                    <a:pt x="3253274" y="22860"/>
                    <a:pt x="3137164" y="22860"/>
                    <a:pt x="3024682" y="24130"/>
                  </a:cubicBezTo>
                  <a:cubicBezTo>
                    <a:pt x="2926713" y="25400"/>
                    <a:pt x="1275768" y="29210"/>
                    <a:pt x="1177800" y="29210"/>
                  </a:cubicBezTo>
                  <a:cubicBezTo>
                    <a:pt x="1018148" y="29210"/>
                    <a:pt x="858497" y="26670"/>
                    <a:pt x="698845" y="33020"/>
                  </a:cubicBezTo>
                  <a:cubicBezTo>
                    <a:pt x="615390" y="36830"/>
                    <a:pt x="535565" y="36830"/>
                    <a:pt x="455739" y="38100"/>
                  </a:cubicBezTo>
                  <a:cubicBezTo>
                    <a:pt x="317857" y="41910"/>
                    <a:pt x="179976" y="45720"/>
                    <a:pt x="49530" y="50800"/>
                  </a:cubicBezTo>
                  <a:cubicBezTo>
                    <a:pt x="36830" y="50800"/>
                    <a:pt x="34290" y="53340"/>
                    <a:pt x="33020" y="70677"/>
                  </a:cubicBezTo>
                  <a:cubicBezTo>
                    <a:pt x="31750" y="104864"/>
                    <a:pt x="31750" y="139051"/>
                    <a:pt x="30480" y="173239"/>
                  </a:cubicBezTo>
                  <a:cubicBezTo>
                    <a:pt x="29210" y="230217"/>
                    <a:pt x="26670" y="285297"/>
                    <a:pt x="25400" y="342276"/>
                  </a:cubicBezTo>
                  <a:cubicBezTo>
                    <a:pt x="20320" y="403053"/>
                    <a:pt x="26670" y="1888299"/>
                    <a:pt x="29210" y="1949076"/>
                  </a:cubicBezTo>
                  <a:cubicBezTo>
                    <a:pt x="29210" y="2013652"/>
                    <a:pt x="29210" y="2080127"/>
                    <a:pt x="30480" y="2144703"/>
                  </a:cubicBezTo>
                  <a:cubicBezTo>
                    <a:pt x="30480" y="2192185"/>
                    <a:pt x="33020" y="2239667"/>
                    <a:pt x="33020" y="2287150"/>
                  </a:cubicBezTo>
                  <a:cubicBezTo>
                    <a:pt x="33020" y="2338430"/>
                    <a:pt x="33020" y="2389711"/>
                    <a:pt x="31750" y="2439790"/>
                  </a:cubicBezTo>
                  <a:cubicBezTo>
                    <a:pt x="31750" y="2443600"/>
                    <a:pt x="31750" y="2446140"/>
                    <a:pt x="31750" y="2449950"/>
                  </a:cubicBezTo>
                  <a:cubicBezTo>
                    <a:pt x="31750" y="2460110"/>
                    <a:pt x="35560" y="2463920"/>
                    <a:pt x="44450" y="2463920"/>
                  </a:cubicBezTo>
                  <a:cubicBezTo>
                    <a:pt x="74751" y="2463920"/>
                    <a:pt x="125550" y="2465190"/>
                    <a:pt x="172719" y="2465190"/>
                  </a:cubicBezTo>
                  <a:cubicBezTo>
                    <a:pt x="241660" y="2465190"/>
                    <a:pt x="314229" y="2462650"/>
                    <a:pt x="383170" y="2465190"/>
                  </a:cubicBezTo>
                  <a:cubicBezTo>
                    <a:pt x="495652" y="2469000"/>
                    <a:pt x="608134" y="2471540"/>
                    <a:pt x="720616" y="2470270"/>
                  </a:cubicBezTo>
                  <a:cubicBezTo>
                    <a:pt x="793185" y="2469000"/>
                    <a:pt x="862125" y="2471540"/>
                    <a:pt x="934694" y="2471540"/>
                  </a:cubicBezTo>
                  <a:cubicBezTo>
                    <a:pt x="1039919" y="2471540"/>
                    <a:pt x="1145144" y="2470270"/>
                    <a:pt x="1250369" y="2471540"/>
                  </a:cubicBezTo>
                  <a:cubicBezTo>
                    <a:pt x="1406393" y="2472810"/>
                    <a:pt x="3119021" y="2462650"/>
                    <a:pt x="3278673" y="2465190"/>
                  </a:cubicBezTo>
                  <a:cubicBezTo>
                    <a:pt x="3347614" y="2466460"/>
                    <a:pt x="3416554" y="2467730"/>
                    <a:pt x="3481866" y="2467730"/>
                  </a:cubicBezTo>
                  <a:cubicBezTo>
                    <a:pt x="3601606" y="2470270"/>
                    <a:pt x="3717716" y="2466460"/>
                    <a:pt x="3837455" y="2470270"/>
                  </a:cubicBezTo>
                  <a:cubicBezTo>
                    <a:pt x="3935423" y="2472810"/>
                    <a:pt x="4033391" y="2472810"/>
                    <a:pt x="4131359" y="2475350"/>
                  </a:cubicBezTo>
                  <a:cubicBezTo>
                    <a:pt x="4276497" y="2479160"/>
                    <a:pt x="4421635" y="2481700"/>
                    <a:pt x="4566773" y="2482970"/>
                  </a:cubicBezTo>
                  <a:cubicBezTo>
                    <a:pt x="4621200" y="2482970"/>
                    <a:pt x="4643909" y="2481700"/>
                    <a:pt x="4664229" y="2481700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5551" y="731115"/>
            <a:ext cx="16214798" cy="9292352"/>
            <a:chOff x="0" y="0"/>
            <a:chExt cx="21619731" cy="12389802"/>
          </a:xfrm>
        </p:grpSpPr>
        <p:sp>
          <p:nvSpPr>
            <p:cNvPr id="6" name="Freeform 6"/>
            <p:cNvSpPr/>
            <p:nvPr/>
          </p:nvSpPr>
          <p:spPr>
            <a:xfrm rot="5400000">
              <a:off x="19550526" y="5566999"/>
              <a:ext cx="3203297" cy="704725"/>
            </a:xfrm>
            <a:custGeom>
              <a:avLst/>
              <a:gdLst/>
              <a:ahLst/>
              <a:cxnLst/>
              <a:rect l="l" t="t" r="r" b="b"/>
              <a:pathLst>
                <a:path w="3203297" h="704725">
                  <a:moveTo>
                    <a:pt x="0" y="0"/>
                  </a:moveTo>
                  <a:lnTo>
                    <a:pt x="3203297" y="0"/>
                  </a:lnTo>
                  <a:lnTo>
                    <a:pt x="3203297" y="704725"/>
                  </a:lnTo>
                  <a:lnTo>
                    <a:pt x="0" y="70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660172" y="261871"/>
              <a:ext cx="2959559" cy="5153104"/>
            </a:xfrm>
            <a:custGeom>
              <a:avLst/>
              <a:gdLst/>
              <a:ahLst/>
              <a:cxnLst/>
              <a:rect l="l" t="t" r="r" b="b"/>
              <a:pathLst>
                <a:path w="2959559" h="5153104">
                  <a:moveTo>
                    <a:pt x="0" y="0"/>
                  </a:moveTo>
                  <a:lnTo>
                    <a:pt x="2959559" y="0"/>
                  </a:lnTo>
                  <a:lnTo>
                    <a:pt x="2959559" y="5153104"/>
                  </a:lnTo>
                  <a:lnTo>
                    <a:pt x="0" y="515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2773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4339" y="6297789"/>
              <a:ext cx="7666606" cy="4881274"/>
            </a:xfrm>
            <a:custGeom>
              <a:avLst/>
              <a:gdLst/>
              <a:ahLst/>
              <a:cxnLst/>
              <a:rect l="l" t="t" r="r" b="b"/>
              <a:pathLst>
                <a:path w="7666606" h="4881274">
                  <a:moveTo>
                    <a:pt x="0" y="0"/>
                  </a:moveTo>
                  <a:lnTo>
                    <a:pt x="7666606" y="0"/>
                  </a:lnTo>
                  <a:lnTo>
                    <a:pt x="7666606" y="4881274"/>
                  </a:lnTo>
                  <a:lnTo>
                    <a:pt x="0" y="4881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4847" r="-11108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519496" y="0"/>
              <a:ext cx="14488169" cy="625341"/>
              <a:chOff x="0" y="0"/>
              <a:chExt cx="11769558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176955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1769558" h="76200">
                    <a:moveTo>
                      <a:pt x="0" y="0"/>
                    </a:moveTo>
                    <a:lnTo>
                      <a:pt x="11769558" y="0"/>
                    </a:lnTo>
                    <a:lnTo>
                      <a:pt x="1176955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5400000">
              <a:off x="-697369" y="4273203"/>
              <a:ext cx="2112017" cy="717278"/>
            </a:xfrm>
            <a:custGeom>
              <a:avLst/>
              <a:gdLst/>
              <a:ahLst/>
              <a:cxnLst/>
              <a:rect l="l" t="t" r="r" b="b"/>
              <a:pathLst>
                <a:path w="2112017" h="717278">
                  <a:moveTo>
                    <a:pt x="0" y="0"/>
                  </a:moveTo>
                  <a:lnTo>
                    <a:pt x="2112016" y="0"/>
                  </a:lnTo>
                  <a:lnTo>
                    <a:pt x="2112016" y="717278"/>
                  </a:lnTo>
                  <a:lnTo>
                    <a:pt x="0" y="71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0263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01235" y="4950806"/>
              <a:ext cx="3003302" cy="6214978"/>
            </a:xfrm>
            <a:custGeom>
              <a:avLst/>
              <a:gdLst/>
              <a:ahLst/>
              <a:cxnLst/>
              <a:rect l="l" t="t" r="r" b="b"/>
              <a:pathLst>
                <a:path w="3003302" h="6214978">
                  <a:moveTo>
                    <a:pt x="0" y="0"/>
                  </a:moveTo>
                  <a:lnTo>
                    <a:pt x="3003302" y="0"/>
                  </a:lnTo>
                  <a:lnTo>
                    <a:pt x="3003302" y="6214978"/>
                  </a:lnTo>
                  <a:lnTo>
                    <a:pt x="0" y="621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3629" t="-5696" b="-213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435812" y="10694747"/>
              <a:ext cx="8635384" cy="625341"/>
              <a:chOff x="0" y="0"/>
              <a:chExt cx="701501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701501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15011" h="76200">
                    <a:moveTo>
                      <a:pt x="0" y="0"/>
                    </a:moveTo>
                    <a:lnTo>
                      <a:pt x="7015011" y="0"/>
                    </a:lnTo>
                    <a:lnTo>
                      <a:pt x="701501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-3313118">
              <a:off x="16623612" y="9902671"/>
              <a:ext cx="1484806" cy="2390875"/>
            </a:xfrm>
            <a:custGeom>
              <a:avLst/>
              <a:gdLst/>
              <a:ahLst/>
              <a:cxnLst/>
              <a:rect l="l" t="t" r="r" b="b"/>
              <a:pathLst>
                <a:path w="1484806" h="2390875">
                  <a:moveTo>
                    <a:pt x="0" y="0"/>
                  </a:moveTo>
                  <a:lnTo>
                    <a:pt x="1484806" y="0"/>
                  </a:lnTo>
                  <a:lnTo>
                    <a:pt x="1484806" y="2390875"/>
                  </a:lnTo>
                  <a:lnTo>
                    <a:pt x="0" y="2390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75308" r="-473694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Freeform 16"/>
          <p:cNvSpPr/>
          <p:nvPr/>
        </p:nvSpPr>
        <p:spPr>
          <a:xfrm rot="-1620335">
            <a:off x="667725" y="514239"/>
            <a:ext cx="513844" cy="493290"/>
          </a:xfrm>
          <a:custGeom>
            <a:avLst/>
            <a:gdLst/>
            <a:ahLst/>
            <a:cxnLst/>
            <a:rect l="l" t="t" r="r" b="b"/>
            <a:pathLst>
              <a:path w="513844" h="493290">
                <a:moveTo>
                  <a:pt x="0" y="0"/>
                </a:moveTo>
                <a:lnTo>
                  <a:pt x="513845" y="0"/>
                </a:lnTo>
                <a:lnTo>
                  <a:pt x="513845" y="493290"/>
                </a:lnTo>
                <a:lnTo>
                  <a:pt x="0" y="493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 flipH="1">
            <a:off x="1118703" y="731115"/>
            <a:ext cx="3096827" cy="1846806"/>
          </a:xfrm>
          <a:custGeom>
            <a:avLst/>
            <a:gdLst/>
            <a:ahLst/>
            <a:cxnLst/>
            <a:rect l="l" t="t" r="r" b="b"/>
            <a:pathLst>
              <a:path w="3096827" h="1846806">
                <a:moveTo>
                  <a:pt x="3096827" y="0"/>
                </a:moveTo>
                <a:lnTo>
                  <a:pt x="0" y="0"/>
                </a:lnTo>
                <a:lnTo>
                  <a:pt x="0" y="1846806"/>
                </a:lnTo>
                <a:lnTo>
                  <a:pt x="3096827" y="1846806"/>
                </a:lnTo>
                <a:lnTo>
                  <a:pt x="30968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5714050" y="1866655"/>
            <a:ext cx="11766300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9197"/>
              </a:lnSpc>
              <a:spcBef>
                <a:spcPct val="0"/>
              </a:spcBef>
            </a:pPr>
            <a:r>
              <a:rPr lang="he-IL" sz="15998" b="1" dirty="0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הפתרון </a:t>
            </a:r>
          </a:p>
        </p:txBody>
      </p:sp>
      <p:sp>
        <p:nvSpPr>
          <p:cNvPr id="19" name="Freeform 19"/>
          <p:cNvSpPr/>
          <p:nvPr/>
        </p:nvSpPr>
        <p:spPr>
          <a:xfrm>
            <a:off x="9730148" y="5154938"/>
            <a:ext cx="2370731" cy="2370731"/>
          </a:xfrm>
          <a:custGeom>
            <a:avLst/>
            <a:gdLst/>
            <a:ahLst/>
            <a:cxnLst/>
            <a:rect l="l" t="t" r="r" b="b"/>
            <a:pathLst>
              <a:path w="2370731" h="2370731">
                <a:moveTo>
                  <a:pt x="0" y="0"/>
                </a:moveTo>
                <a:lnTo>
                  <a:pt x="2370731" y="0"/>
                </a:lnTo>
                <a:lnTo>
                  <a:pt x="2370731" y="2370731"/>
                </a:lnTo>
                <a:lnTo>
                  <a:pt x="0" y="2370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2450055" y="4641904"/>
            <a:ext cx="10088364" cy="23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9"/>
              </a:lnSpc>
            </a:pPr>
            <a:r>
              <a:rPr lang="en-US" sz="16399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AfekaGo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35594" y="7478044"/>
            <a:ext cx="14874713" cy="68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5810"/>
              </a:lnSpc>
              <a:spcBef>
                <a:spcPct val="0"/>
              </a:spcBef>
            </a:pPr>
            <a:r>
              <a:rPr lang="he-IL" sz="4469" b="1" dirty="0">
                <a:solidFill>
                  <a:srgbClr val="2B3547"/>
                </a:solidFill>
                <a:latin typeface="Nunito Bold"/>
                <a:ea typeface="Nunito Bold"/>
                <a:sym typeface="Nunito Bold"/>
                <a:rtl/>
              </a:rPr>
              <a:t>אפליקציה לנסיעה שיתופית לסטודנטים של </a:t>
            </a:r>
            <a:r>
              <a:rPr lang="he-IL" sz="4469" b="1" dirty="0" err="1">
                <a:solidFill>
                  <a:srgbClr val="2B3547"/>
                </a:solidFill>
                <a:latin typeface="Nunito Bold"/>
                <a:ea typeface="Nunito Bold"/>
                <a:sym typeface="Nunito Bold"/>
                <a:rtl/>
              </a:rPr>
              <a:t>אפקה</a:t>
            </a:r>
            <a:endParaRPr lang="he-IL" sz="4469" b="1" dirty="0">
              <a:solidFill>
                <a:srgbClr val="2B3547"/>
              </a:solidFill>
              <a:latin typeface="Nunito Bold"/>
              <a:ea typeface="Nunito Bold"/>
              <a:sym typeface="Nunito Bold"/>
              <a:rtl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03E4-15B4-73FD-9522-B5610CD03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781EE6-5CE4-6B85-5B15-3BC9E17B1D0A}"/>
              </a:ext>
            </a:extLst>
          </p:cNvPr>
          <p:cNvGrpSpPr/>
          <p:nvPr/>
        </p:nvGrpSpPr>
        <p:grpSpPr>
          <a:xfrm>
            <a:off x="3523530" y="1716130"/>
            <a:ext cx="13300499" cy="2179595"/>
            <a:chOff x="0" y="0"/>
            <a:chExt cx="4030454" cy="6604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FB473A-B308-C5D8-82DD-7D366BA5BA56}"/>
                </a:ext>
              </a:extLst>
            </p:cNvPr>
            <p:cNvSpPr/>
            <p:nvPr/>
          </p:nvSpPr>
          <p:spPr>
            <a:xfrm>
              <a:off x="10160" y="16510"/>
              <a:ext cx="4007594" cy="632543"/>
            </a:xfrm>
            <a:custGeom>
              <a:avLst/>
              <a:gdLst/>
              <a:ahLst/>
              <a:cxnLst/>
              <a:rect l="l" t="t" r="r" b="b"/>
              <a:pathLst>
                <a:path w="4007594" h="632543">
                  <a:moveTo>
                    <a:pt x="4007594" y="632543"/>
                  </a:moveTo>
                  <a:lnTo>
                    <a:pt x="0" y="624923"/>
                  </a:lnTo>
                  <a:lnTo>
                    <a:pt x="0" y="232610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56B039-D0F2-C193-87BA-40FA1673871C}"/>
                </a:ext>
              </a:extLst>
            </p:cNvPr>
            <p:cNvSpPr/>
            <p:nvPr/>
          </p:nvSpPr>
          <p:spPr>
            <a:xfrm>
              <a:off x="-3810" y="0"/>
              <a:ext cx="4036804" cy="659213"/>
            </a:xfrm>
            <a:custGeom>
              <a:avLst/>
              <a:gdLst/>
              <a:ahLst/>
              <a:cxnLst/>
              <a:rect l="l" t="t" r="r" b="b"/>
              <a:pathLst>
                <a:path w="4036804" h="659213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591"/>
                    <a:pt x="4008864" y="84530"/>
                    <a:pt x="4011404" y="96043"/>
                  </a:cubicBezTo>
                  <a:cubicBezTo>
                    <a:pt x="4011404" y="112673"/>
                    <a:pt x="4024104" y="440572"/>
                    <a:pt x="4030454" y="457201"/>
                  </a:cubicBezTo>
                  <a:cubicBezTo>
                    <a:pt x="4036804" y="482359"/>
                    <a:pt x="4032994" y="507942"/>
                    <a:pt x="4032994" y="533100"/>
                  </a:cubicBezTo>
                  <a:cubicBezTo>
                    <a:pt x="4032994" y="555272"/>
                    <a:pt x="4034264" y="575739"/>
                    <a:pt x="4035534" y="598253"/>
                  </a:cubicBezTo>
                  <a:cubicBezTo>
                    <a:pt x="4035534" y="619843"/>
                    <a:pt x="4035534" y="633813"/>
                    <a:pt x="4035534" y="657943"/>
                  </a:cubicBezTo>
                  <a:cubicBezTo>
                    <a:pt x="4012674" y="657943"/>
                    <a:pt x="3992354" y="659213"/>
                    <a:pt x="3964502" y="657943"/>
                  </a:cubicBezTo>
                  <a:cubicBezTo>
                    <a:pt x="3762240" y="652863"/>
                    <a:pt x="3556865" y="659213"/>
                    <a:pt x="3354603" y="654133"/>
                  </a:cubicBezTo>
                  <a:cubicBezTo>
                    <a:pt x="3233246" y="650323"/>
                    <a:pt x="3115000" y="652863"/>
                    <a:pt x="2993643" y="650323"/>
                  </a:cubicBezTo>
                  <a:cubicBezTo>
                    <a:pt x="2937631" y="649053"/>
                    <a:pt x="2881620" y="647783"/>
                    <a:pt x="2825609" y="646513"/>
                  </a:cubicBezTo>
                  <a:cubicBezTo>
                    <a:pt x="2791380" y="646513"/>
                    <a:pt x="2760263" y="647783"/>
                    <a:pt x="2726034" y="647783"/>
                  </a:cubicBezTo>
                  <a:cubicBezTo>
                    <a:pt x="2638906" y="646513"/>
                    <a:pt x="2399302" y="647783"/>
                    <a:pt x="2312174" y="646513"/>
                  </a:cubicBezTo>
                  <a:cubicBezTo>
                    <a:pt x="2249940" y="645243"/>
                    <a:pt x="1005248" y="654133"/>
                    <a:pt x="943014" y="652863"/>
                  </a:cubicBezTo>
                  <a:cubicBezTo>
                    <a:pt x="927455" y="652863"/>
                    <a:pt x="908785" y="654133"/>
                    <a:pt x="893226" y="654133"/>
                  </a:cubicBezTo>
                  <a:cubicBezTo>
                    <a:pt x="855885" y="654133"/>
                    <a:pt x="821656" y="655403"/>
                    <a:pt x="784315" y="655403"/>
                  </a:cubicBezTo>
                  <a:cubicBezTo>
                    <a:pt x="690964" y="655403"/>
                    <a:pt x="600723" y="654133"/>
                    <a:pt x="507372" y="652863"/>
                  </a:cubicBezTo>
                  <a:cubicBezTo>
                    <a:pt x="451360" y="651593"/>
                    <a:pt x="395349" y="650323"/>
                    <a:pt x="342450" y="649053"/>
                  </a:cubicBezTo>
                  <a:cubicBezTo>
                    <a:pt x="242875" y="647783"/>
                    <a:pt x="143299" y="646513"/>
                    <a:pt x="48260" y="646513"/>
                  </a:cubicBezTo>
                  <a:cubicBezTo>
                    <a:pt x="38100" y="646513"/>
                    <a:pt x="29210" y="646513"/>
                    <a:pt x="19050" y="645243"/>
                  </a:cubicBezTo>
                  <a:cubicBezTo>
                    <a:pt x="10160" y="643973"/>
                    <a:pt x="5080" y="637623"/>
                    <a:pt x="7620" y="628733"/>
                  </a:cubicBezTo>
                  <a:cubicBezTo>
                    <a:pt x="16510" y="597059"/>
                    <a:pt x="12700" y="586399"/>
                    <a:pt x="11430" y="575313"/>
                  </a:cubicBezTo>
                  <a:cubicBezTo>
                    <a:pt x="10160" y="552714"/>
                    <a:pt x="6350" y="530541"/>
                    <a:pt x="7620" y="507942"/>
                  </a:cubicBezTo>
                  <a:cubicBezTo>
                    <a:pt x="5080" y="479800"/>
                    <a:pt x="0" y="131434"/>
                    <a:pt x="7620" y="102865"/>
                  </a:cubicBezTo>
                  <a:cubicBezTo>
                    <a:pt x="8890" y="97322"/>
                    <a:pt x="7620" y="91353"/>
                    <a:pt x="8890" y="85810"/>
                  </a:cubicBezTo>
                  <a:cubicBezTo>
                    <a:pt x="10160" y="76855"/>
                    <a:pt x="12700" y="6704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41433"/>
                  </a:moveTo>
                  <a:cubicBezTo>
                    <a:pt x="4013944" y="624923"/>
                    <a:pt x="4015214" y="612223"/>
                    <a:pt x="4015214" y="599523"/>
                  </a:cubicBezTo>
                  <a:cubicBezTo>
                    <a:pt x="4013944" y="573607"/>
                    <a:pt x="4012674" y="551008"/>
                    <a:pt x="4012674" y="526704"/>
                  </a:cubicBezTo>
                  <a:cubicBezTo>
                    <a:pt x="4012674" y="515617"/>
                    <a:pt x="4015214" y="504531"/>
                    <a:pt x="4013944" y="493445"/>
                  </a:cubicBezTo>
                  <a:cubicBezTo>
                    <a:pt x="4013944" y="483211"/>
                    <a:pt x="4012674" y="472551"/>
                    <a:pt x="4011404" y="462318"/>
                  </a:cubicBezTo>
                  <a:cubicBezTo>
                    <a:pt x="4006324" y="446541"/>
                    <a:pt x="3994894" y="119921"/>
                    <a:pt x="3994894" y="104145"/>
                  </a:cubicBezTo>
                  <a:cubicBezTo>
                    <a:pt x="3992354" y="90926"/>
                    <a:pt x="3989814" y="77282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69"/>
                  </a:cubicBezTo>
                  <a:cubicBezTo>
                    <a:pt x="31750" y="73444"/>
                    <a:pt x="31750" y="81119"/>
                    <a:pt x="30480" y="88794"/>
                  </a:cubicBezTo>
                  <a:cubicBezTo>
                    <a:pt x="29210" y="101586"/>
                    <a:pt x="26670" y="113952"/>
                    <a:pt x="25400" y="126744"/>
                  </a:cubicBezTo>
                  <a:cubicBezTo>
                    <a:pt x="20320" y="140388"/>
                    <a:pt x="26670" y="473831"/>
                    <a:pt x="29210" y="487475"/>
                  </a:cubicBezTo>
                  <a:cubicBezTo>
                    <a:pt x="29210" y="501973"/>
                    <a:pt x="29210" y="516897"/>
                    <a:pt x="30480" y="531394"/>
                  </a:cubicBezTo>
                  <a:cubicBezTo>
                    <a:pt x="30480" y="542054"/>
                    <a:pt x="33020" y="552714"/>
                    <a:pt x="33020" y="563374"/>
                  </a:cubicBezTo>
                  <a:cubicBezTo>
                    <a:pt x="33020" y="574887"/>
                    <a:pt x="33020" y="586399"/>
                    <a:pt x="31750" y="599523"/>
                  </a:cubicBezTo>
                  <a:cubicBezTo>
                    <a:pt x="31750" y="603333"/>
                    <a:pt x="31750" y="605873"/>
                    <a:pt x="31750" y="609683"/>
                  </a:cubicBezTo>
                  <a:cubicBezTo>
                    <a:pt x="31750" y="619843"/>
                    <a:pt x="35560" y="623653"/>
                    <a:pt x="44450" y="623653"/>
                  </a:cubicBezTo>
                  <a:cubicBezTo>
                    <a:pt x="71730" y="623653"/>
                    <a:pt x="115294" y="624923"/>
                    <a:pt x="155746" y="624923"/>
                  </a:cubicBezTo>
                  <a:cubicBezTo>
                    <a:pt x="214869" y="624923"/>
                    <a:pt x="277104" y="622383"/>
                    <a:pt x="336227" y="624923"/>
                  </a:cubicBezTo>
                  <a:cubicBezTo>
                    <a:pt x="432690" y="628733"/>
                    <a:pt x="529154" y="631273"/>
                    <a:pt x="625617" y="630003"/>
                  </a:cubicBezTo>
                  <a:cubicBezTo>
                    <a:pt x="687852" y="628733"/>
                    <a:pt x="746975" y="631273"/>
                    <a:pt x="809209" y="631273"/>
                  </a:cubicBezTo>
                  <a:cubicBezTo>
                    <a:pt x="899449" y="631273"/>
                    <a:pt x="989690" y="630003"/>
                    <a:pt x="1079930" y="631273"/>
                  </a:cubicBezTo>
                  <a:cubicBezTo>
                    <a:pt x="1213734" y="632543"/>
                    <a:pt x="2682470" y="622383"/>
                    <a:pt x="2819386" y="624923"/>
                  </a:cubicBezTo>
                  <a:cubicBezTo>
                    <a:pt x="2878509" y="626193"/>
                    <a:pt x="2937631" y="627463"/>
                    <a:pt x="2993643" y="627463"/>
                  </a:cubicBezTo>
                  <a:cubicBezTo>
                    <a:pt x="3096330" y="630003"/>
                    <a:pt x="3195905" y="626193"/>
                    <a:pt x="3298592" y="630003"/>
                  </a:cubicBezTo>
                  <a:cubicBezTo>
                    <a:pt x="3382609" y="632543"/>
                    <a:pt x="3466625" y="632543"/>
                    <a:pt x="3550642" y="635083"/>
                  </a:cubicBezTo>
                  <a:cubicBezTo>
                    <a:pt x="3675111" y="638893"/>
                    <a:pt x="3799580" y="641433"/>
                    <a:pt x="3924049" y="642703"/>
                  </a:cubicBezTo>
                  <a:cubicBezTo>
                    <a:pt x="3970725" y="642703"/>
                    <a:pt x="3992354" y="641433"/>
                    <a:pt x="4012674" y="64143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D2B712-0D19-D471-B76C-D42FDC731DF4}"/>
              </a:ext>
            </a:extLst>
          </p:cNvPr>
          <p:cNvGrpSpPr/>
          <p:nvPr/>
        </p:nvGrpSpPr>
        <p:grpSpPr>
          <a:xfrm>
            <a:off x="1028700" y="1326448"/>
            <a:ext cx="16450180" cy="8853303"/>
            <a:chOff x="0" y="0"/>
            <a:chExt cx="21933574" cy="1180440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903829-D4B4-C80C-3353-27342E9D4B79}"/>
                </a:ext>
              </a:extLst>
            </p:cNvPr>
            <p:cNvSpPr/>
            <p:nvPr/>
          </p:nvSpPr>
          <p:spPr>
            <a:xfrm>
              <a:off x="29631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48D455-3A79-A7F4-7D66-FD22ED0D577D}"/>
                </a:ext>
              </a:extLst>
            </p:cNvPr>
            <p:cNvSpPr/>
            <p:nvPr/>
          </p:nvSpPr>
          <p:spPr>
            <a:xfrm>
              <a:off x="18661344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D624AE-8533-5D8C-152A-8CECBCDE17FD}"/>
                </a:ext>
              </a:extLst>
            </p:cNvPr>
            <p:cNvSpPr/>
            <p:nvPr/>
          </p:nvSpPr>
          <p:spPr>
            <a:xfrm>
              <a:off x="24551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E1A3E8C-5DE6-0FCB-517A-05DF8F1D8973}"/>
                </a:ext>
              </a:extLst>
            </p:cNvPr>
            <p:cNvGrpSpPr/>
            <p:nvPr/>
          </p:nvGrpSpPr>
          <p:grpSpPr>
            <a:xfrm>
              <a:off x="7194575" y="10451245"/>
              <a:ext cx="11560262" cy="625341"/>
              <a:chOff x="0" y="0"/>
              <a:chExt cx="9391053" cy="5080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572F713-66F6-A133-1B7C-0F48EE330F75}"/>
                  </a:ext>
                </a:extLst>
              </p:cNvPr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654804D-4176-B493-5DE6-C665DC519762}"/>
                </a:ext>
              </a:extLst>
            </p:cNvPr>
            <p:cNvGrpSpPr/>
            <p:nvPr/>
          </p:nvGrpSpPr>
          <p:grpSpPr>
            <a:xfrm>
              <a:off x="7662274" y="0"/>
              <a:ext cx="11346563" cy="625341"/>
              <a:chOff x="0" y="0"/>
              <a:chExt cx="9217454" cy="508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FBC2765-E2AA-E4D9-05D2-79236A38935E}"/>
                  </a:ext>
                </a:extLst>
              </p:cNvPr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8FF7787-BD90-6C32-DBF0-65FF95FB72D1}"/>
                </a:ext>
              </a:extLst>
            </p:cNvPr>
            <p:cNvSpPr/>
            <p:nvPr/>
          </p:nvSpPr>
          <p:spPr>
            <a:xfrm rot="5502952">
              <a:off x="-1609339" y="8632406"/>
              <a:ext cx="3811301" cy="478714"/>
            </a:xfrm>
            <a:custGeom>
              <a:avLst/>
              <a:gdLst/>
              <a:ahLst/>
              <a:cxnLst/>
              <a:rect l="l" t="t" r="r" b="b"/>
              <a:pathLst>
                <a:path w="3811301" h="478714">
                  <a:moveTo>
                    <a:pt x="0" y="0"/>
                  </a:moveTo>
                  <a:lnTo>
                    <a:pt x="3811300" y="0"/>
                  </a:lnTo>
                  <a:lnTo>
                    <a:pt x="3811300" y="478714"/>
                  </a:lnTo>
                  <a:lnTo>
                    <a:pt x="0" y="478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E22F284-77FA-BAA5-4AC9-61480B92110A}"/>
                </a:ext>
              </a:extLst>
            </p:cNvPr>
            <p:cNvGrpSpPr/>
            <p:nvPr/>
          </p:nvGrpSpPr>
          <p:grpSpPr>
            <a:xfrm rot="-5400000">
              <a:off x="20142476" y="2097368"/>
              <a:ext cx="2956855" cy="625341"/>
              <a:chOff x="0" y="0"/>
              <a:chExt cx="2402020" cy="508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0356187-5B34-7F97-42AA-E0BCC6237C34}"/>
                  </a:ext>
                </a:extLst>
              </p:cNvPr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E126FE3-6F47-6619-29FA-555FCB9B65B3}"/>
                </a:ext>
              </a:extLst>
            </p:cNvPr>
            <p:cNvGrpSpPr/>
            <p:nvPr/>
          </p:nvGrpSpPr>
          <p:grpSpPr>
            <a:xfrm>
              <a:off x="6637110" y="11179063"/>
              <a:ext cx="1840764" cy="625341"/>
              <a:chOff x="0" y="0"/>
              <a:chExt cx="1495357" cy="508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3543739-647C-611F-5186-CE397480079C}"/>
                  </a:ext>
                </a:extLst>
              </p:cNvPr>
              <p:cNvSpPr/>
              <p:nvPr/>
            </p:nvSpPr>
            <p:spPr>
              <a:xfrm>
                <a:off x="0" y="215900"/>
                <a:ext cx="149535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95357" h="76200">
                    <a:moveTo>
                      <a:pt x="0" y="0"/>
                    </a:moveTo>
                    <a:lnTo>
                      <a:pt x="1495357" y="0"/>
                    </a:lnTo>
                    <a:lnTo>
                      <a:pt x="149535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50F2C03-110E-AE2E-7671-3AF804C9BEA3}"/>
              </a:ext>
            </a:extLst>
          </p:cNvPr>
          <p:cNvSpPr/>
          <p:nvPr/>
        </p:nvSpPr>
        <p:spPr>
          <a:xfrm>
            <a:off x="15498403" y="7285929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1" y="0"/>
                </a:lnTo>
                <a:lnTo>
                  <a:pt x="2061531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D8492B4-6EA7-0AEB-81A1-2C2F9EEAF2C0}"/>
              </a:ext>
            </a:extLst>
          </p:cNvPr>
          <p:cNvSpPr/>
          <p:nvPr/>
        </p:nvSpPr>
        <p:spPr>
          <a:xfrm>
            <a:off x="15128339" y="6981188"/>
            <a:ext cx="2130961" cy="2130961"/>
          </a:xfrm>
          <a:custGeom>
            <a:avLst/>
            <a:gdLst/>
            <a:ahLst/>
            <a:cxnLst/>
            <a:rect l="l" t="t" r="r" b="b"/>
            <a:pathLst>
              <a:path w="2130961" h="2130961">
                <a:moveTo>
                  <a:pt x="0" y="0"/>
                </a:moveTo>
                <a:lnTo>
                  <a:pt x="2130961" y="0"/>
                </a:lnTo>
                <a:lnTo>
                  <a:pt x="2130961" y="2130961"/>
                </a:lnTo>
                <a:lnTo>
                  <a:pt x="0" y="2130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D38D4AD-8C10-B0A8-3168-FDF1CC09238D}"/>
              </a:ext>
            </a:extLst>
          </p:cNvPr>
          <p:cNvSpPr txBox="1"/>
          <p:nvPr/>
        </p:nvSpPr>
        <p:spPr>
          <a:xfrm>
            <a:off x="4290630" y="2067740"/>
            <a:ext cx="1176630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1639"/>
              </a:lnSpc>
              <a:spcBef>
                <a:spcPct val="0"/>
              </a:spcBef>
            </a:pPr>
            <a:r>
              <a:rPr lang="he-IL" sz="9699" b="1" dirty="0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סקר מתחרים</a:t>
            </a:r>
          </a:p>
        </p:txBody>
      </p:sp>
      <p:pic>
        <p:nvPicPr>
          <p:cNvPr id="48" name="גרפיקה 47" descr="כוכב עם מילוי מלא">
            <a:extLst>
              <a:ext uri="{FF2B5EF4-FFF2-40B4-BE49-F238E27FC236}">
                <a16:creationId xmlns:a16="http://schemas.microsoft.com/office/drawing/2014/main" id="{2AE6265F-4DFF-F0B2-89AC-E7291820B0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49200" y="4683789"/>
            <a:ext cx="1546285" cy="1546285"/>
          </a:xfrm>
          <a:prstGeom prst="rect">
            <a:avLst/>
          </a:prstGeom>
        </p:spPr>
      </p:pic>
      <p:pic>
        <p:nvPicPr>
          <p:cNvPr id="50" name="גרפיקה 49" descr="מכונית עם מילוי מלא">
            <a:extLst>
              <a:ext uri="{FF2B5EF4-FFF2-40B4-BE49-F238E27FC236}">
                <a16:creationId xmlns:a16="http://schemas.microsoft.com/office/drawing/2014/main" id="{5CDD30AC-1EBF-7F11-193C-F5519DAC28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1642" y="4756281"/>
            <a:ext cx="1770593" cy="1770593"/>
          </a:xfrm>
          <a:prstGeom prst="rect">
            <a:avLst/>
          </a:prstGeom>
        </p:spPr>
      </p:pic>
      <p:pic>
        <p:nvPicPr>
          <p:cNvPr id="52" name="גרפיקה 51" descr="אוטובוס עם מילוי מלא">
            <a:extLst>
              <a:ext uri="{FF2B5EF4-FFF2-40B4-BE49-F238E27FC236}">
                <a16:creationId xmlns:a16="http://schemas.microsoft.com/office/drawing/2014/main" id="{655C62B5-C63C-3E07-5420-807861604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64005" y="4688392"/>
            <a:ext cx="1743903" cy="1743903"/>
          </a:xfrm>
          <a:prstGeom prst="rect">
            <a:avLst/>
          </a:prstGeom>
        </p:spPr>
      </p:pic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ECE4D472-D541-F037-6651-3AC5168C13DC}"/>
              </a:ext>
            </a:extLst>
          </p:cNvPr>
          <p:cNvSpPr txBox="1"/>
          <p:nvPr/>
        </p:nvSpPr>
        <p:spPr>
          <a:xfrm>
            <a:off x="6832969" y="6336162"/>
            <a:ext cx="421356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i="0" dirty="0" err="1">
                <a:latin typeface="Proxima Nova"/>
              </a:rPr>
              <a:t>BlaBlaCar</a:t>
            </a:r>
            <a:br>
              <a:rPr lang="en-US" sz="2800" b="1" i="0" dirty="0">
                <a:latin typeface="Proxima Nova"/>
              </a:rPr>
            </a:br>
            <a:r>
              <a:rPr lang="he-IL" sz="2800" i="0" dirty="0">
                <a:latin typeface="Proxima Nova"/>
              </a:rPr>
              <a:t>מציעה נסיעות בין </a:t>
            </a:r>
            <a:r>
              <a:rPr lang="he-IL" sz="2800" i="0" dirty="0" err="1">
                <a:latin typeface="Proxima Nova"/>
              </a:rPr>
              <a:t>ערוניות</a:t>
            </a:r>
            <a:r>
              <a:rPr lang="he-IL" sz="2800" i="0" dirty="0">
                <a:latin typeface="Proxima Nova"/>
              </a:rPr>
              <a:t> אך לא מותאמת לסטודנטים ולנסיעות עירוניות קצרות</a:t>
            </a:r>
            <a:endParaRPr lang="he-IL" sz="2800" dirty="0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82CC61BC-CC7D-EB63-C55F-3924A0B476C3}"/>
              </a:ext>
            </a:extLst>
          </p:cNvPr>
          <p:cNvSpPr txBox="1"/>
          <p:nvPr/>
        </p:nvSpPr>
        <p:spPr>
          <a:xfrm>
            <a:off x="2133600" y="6364209"/>
            <a:ext cx="421356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i="0" dirty="0" err="1">
                <a:latin typeface="Proxima Nova"/>
              </a:rPr>
              <a:t>Moovit</a:t>
            </a:r>
            <a:endParaRPr lang="en-US" sz="2800" b="1" i="0" dirty="0">
              <a:latin typeface="Proxima Nova"/>
            </a:endParaRPr>
          </a:p>
          <a:p>
            <a:pPr algn="ctr">
              <a:spcAft>
                <a:spcPts val="1200"/>
              </a:spcAft>
            </a:pPr>
            <a:r>
              <a:rPr lang="he-IL" sz="2800" b="0" i="0" dirty="0">
                <a:latin typeface="Proxima Nova"/>
              </a:rPr>
              <a:t>מספקת מידע על תחבורה ציבורית אך לא כוללת נסיעות פרטיות בין סטודנטים</a:t>
            </a:r>
            <a:endParaRPr lang="he-IL" sz="2800" dirty="0"/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1F473A93-57A9-6470-16AF-EE42669956D3}"/>
              </a:ext>
            </a:extLst>
          </p:cNvPr>
          <p:cNvSpPr txBox="1"/>
          <p:nvPr/>
        </p:nvSpPr>
        <p:spPr>
          <a:xfrm>
            <a:off x="11143946" y="6349506"/>
            <a:ext cx="421356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i="0" dirty="0" err="1">
                <a:latin typeface="Proxima Nova"/>
              </a:rPr>
              <a:t>AfekaGo</a:t>
            </a:r>
            <a:r>
              <a:rPr lang="en-US" sz="2800" b="1" i="0" dirty="0">
                <a:latin typeface="Proxima Nova"/>
              </a:rPr>
              <a:t> </a:t>
            </a:r>
          </a:p>
          <a:p>
            <a:pPr algn="ctr">
              <a:spcAft>
                <a:spcPts val="1200"/>
              </a:spcAft>
            </a:pPr>
            <a:r>
              <a:rPr lang="he-IL" sz="2800" b="0" i="0" dirty="0">
                <a:latin typeface="Proxima Nova"/>
              </a:rPr>
              <a:t>מותאמת לצרכים של סטודנטים עם חיפוש נסיעות לפי שעות קורסים ומיקום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23813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47700"/>
            <a:ext cx="15868862" cy="2179595"/>
            <a:chOff x="0" y="0"/>
            <a:chExt cx="4808746" cy="66048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785886" cy="632543"/>
            </a:xfrm>
            <a:custGeom>
              <a:avLst/>
              <a:gdLst/>
              <a:ahLst/>
              <a:cxnLst/>
              <a:rect l="l" t="t" r="r" b="b"/>
              <a:pathLst>
                <a:path w="4785886" h="632543">
                  <a:moveTo>
                    <a:pt x="4785886" y="632543"/>
                  </a:moveTo>
                  <a:lnTo>
                    <a:pt x="0" y="624923"/>
                  </a:lnTo>
                  <a:lnTo>
                    <a:pt x="0" y="232610"/>
                  </a:lnTo>
                  <a:lnTo>
                    <a:pt x="17780" y="19050"/>
                  </a:lnTo>
                  <a:lnTo>
                    <a:pt x="2384512" y="0"/>
                  </a:lnTo>
                  <a:lnTo>
                    <a:pt x="4766836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815096" cy="659213"/>
            </a:xfrm>
            <a:custGeom>
              <a:avLst/>
              <a:gdLst/>
              <a:ahLst/>
              <a:cxnLst/>
              <a:rect l="l" t="t" r="r" b="b"/>
              <a:pathLst>
                <a:path w="4815096" h="659213">
                  <a:moveTo>
                    <a:pt x="4780806" y="21590"/>
                  </a:moveTo>
                  <a:cubicBezTo>
                    <a:pt x="4782076" y="34290"/>
                    <a:pt x="4782076" y="44450"/>
                    <a:pt x="4783346" y="54610"/>
                  </a:cubicBezTo>
                  <a:cubicBezTo>
                    <a:pt x="4785886" y="72591"/>
                    <a:pt x="4787156" y="84530"/>
                    <a:pt x="4789696" y="96043"/>
                  </a:cubicBezTo>
                  <a:cubicBezTo>
                    <a:pt x="4789696" y="112673"/>
                    <a:pt x="4802396" y="440572"/>
                    <a:pt x="4808746" y="457201"/>
                  </a:cubicBezTo>
                  <a:cubicBezTo>
                    <a:pt x="4815096" y="482359"/>
                    <a:pt x="4811286" y="507942"/>
                    <a:pt x="4811286" y="533100"/>
                  </a:cubicBezTo>
                  <a:cubicBezTo>
                    <a:pt x="4811286" y="555272"/>
                    <a:pt x="4812556" y="575739"/>
                    <a:pt x="4813826" y="598253"/>
                  </a:cubicBezTo>
                  <a:cubicBezTo>
                    <a:pt x="4813826" y="619843"/>
                    <a:pt x="4813826" y="633813"/>
                    <a:pt x="4813826" y="657943"/>
                  </a:cubicBezTo>
                  <a:cubicBezTo>
                    <a:pt x="4790966" y="657943"/>
                    <a:pt x="4770646" y="659213"/>
                    <a:pt x="4740269" y="657943"/>
                  </a:cubicBezTo>
                  <a:cubicBezTo>
                    <a:pt x="4497887" y="652863"/>
                    <a:pt x="4251775" y="659213"/>
                    <a:pt x="4009393" y="654133"/>
                  </a:cubicBezTo>
                  <a:cubicBezTo>
                    <a:pt x="3863963" y="650323"/>
                    <a:pt x="3722263" y="652863"/>
                    <a:pt x="3576833" y="650323"/>
                  </a:cubicBezTo>
                  <a:cubicBezTo>
                    <a:pt x="3509712" y="649053"/>
                    <a:pt x="3442591" y="647783"/>
                    <a:pt x="3375469" y="646513"/>
                  </a:cubicBezTo>
                  <a:cubicBezTo>
                    <a:pt x="3334451" y="646513"/>
                    <a:pt x="3297161" y="647783"/>
                    <a:pt x="3256142" y="647783"/>
                  </a:cubicBezTo>
                  <a:cubicBezTo>
                    <a:pt x="3151732" y="646513"/>
                    <a:pt x="2864602" y="647783"/>
                    <a:pt x="2760191" y="646513"/>
                  </a:cubicBezTo>
                  <a:cubicBezTo>
                    <a:pt x="2685612" y="645243"/>
                    <a:pt x="1194027" y="654133"/>
                    <a:pt x="1119448" y="652863"/>
                  </a:cubicBezTo>
                  <a:cubicBezTo>
                    <a:pt x="1100803" y="652863"/>
                    <a:pt x="1078429" y="654133"/>
                    <a:pt x="1059785" y="654133"/>
                  </a:cubicBezTo>
                  <a:cubicBezTo>
                    <a:pt x="1015037" y="654133"/>
                    <a:pt x="974019" y="655403"/>
                    <a:pt x="929271" y="655403"/>
                  </a:cubicBezTo>
                  <a:cubicBezTo>
                    <a:pt x="817402" y="655403"/>
                    <a:pt x="709262" y="654133"/>
                    <a:pt x="597394" y="652863"/>
                  </a:cubicBezTo>
                  <a:cubicBezTo>
                    <a:pt x="530272" y="651593"/>
                    <a:pt x="463151" y="650323"/>
                    <a:pt x="399759" y="649053"/>
                  </a:cubicBezTo>
                  <a:cubicBezTo>
                    <a:pt x="280432" y="647783"/>
                    <a:pt x="161105" y="646513"/>
                    <a:pt x="48260" y="646513"/>
                  </a:cubicBezTo>
                  <a:cubicBezTo>
                    <a:pt x="38100" y="646513"/>
                    <a:pt x="29210" y="646513"/>
                    <a:pt x="19050" y="645243"/>
                  </a:cubicBezTo>
                  <a:cubicBezTo>
                    <a:pt x="10160" y="643973"/>
                    <a:pt x="5080" y="637623"/>
                    <a:pt x="7620" y="628733"/>
                  </a:cubicBezTo>
                  <a:cubicBezTo>
                    <a:pt x="16510" y="597059"/>
                    <a:pt x="12700" y="586399"/>
                    <a:pt x="11430" y="575313"/>
                  </a:cubicBezTo>
                  <a:cubicBezTo>
                    <a:pt x="10160" y="552714"/>
                    <a:pt x="6350" y="530541"/>
                    <a:pt x="7620" y="507942"/>
                  </a:cubicBezTo>
                  <a:cubicBezTo>
                    <a:pt x="5080" y="479800"/>
                    <a:pt x="0" y="131434"/>
                    <a:pt x="7620" y="102865"/>
                  </a:cubicBezTo>
                  <a:cubicBezTo>
                    <a:pt x="8890" y="97322"/>
                    <a:pt x="7620" y="91353"/>
                    <a:pt x="8890" y="85810"/>
                  </a:cubicBezTo>
                  <a:cubicBezTo>
                    <a:pt x="10160" y="76855"/>
                    <a:pt x="12700" y="6704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881" y="30480"/>
                    <a:pt x="127544" y="29210"/>
                  </a:cubicBezTo>
                  <a:cubicBezTo>
                    <a:pt x="228226" y="25400"/>
                    <a:pt x="328908" y="22860"/>
                    <a:pt x="433319" y="20320"/>
                  </a:cubicBezTo>
                  <a:cubicBezTo>
                    <a:pt x="504170" y="17780"/>
                    <a:pt x="575020" y="16510"/>
                    <a:pt x="642141" y="13970"/>
                  </a:cubicBezTo>
                  <a:cubicBezTo>
                    <a:pt x="709262" y="11430"/>
                    <a:pt x="780113" y="8890"/>
                    <a:pt x="847234" y="8890"/>
                  </a:cubicBezTo>
                  <a:cubicBezTo>
                    <a:pt x="921813" y="7620"/>
                    <a:pt x="996392" y="10160"/>
                    <a:pt x="1070972" y="8890"/>
                  </a:cubicBezTo>
                  <a:cubicBezTo>
                    <a:pt x="1164196" y="8890"/>
                    <a:pt x="2853415" y="6350"/>
                    <a:pt x="2946639" y="5080"/>
                  </a:cubicBezTo>
                  <a:cubicBezTo>
                    <a:pt x="3036134" y="3810"/>
                    <a:pt x="3125629" y="2540"/>
                    <a:pt x="3218853" y="2540"/>
                  </a:cubicBezTo>
                  <a:cubicBezTo>
                    <a:pt x="3371740" y="1270"/>
                    <a:pt x="3520899" y="0"/>
                    <a:pt x="3673786" y="0"/>
                  </a:cubicBezTo>
                  <a:cubicBezTo>
                    <a:pt x="3737179" y="0"/>
                    <a:pt x="3804300" y="2540"/>
                    <a:pt x="3867692" y="2540"/>
                  </a:cubicBezTo>
                  <a:cubicBezTo>
                    <a:pt x="4042953" y="3810"/>
                    <a:pt x="4221944" y="5080"/>
                    <a:pt x="4397205" y="7620"/>
                  </a:cubicBezTo>
                  <a:cubicBezTo>
                    <a:pt x="4490429" y="8890"/>
                    <a:pt x="4583653" y="12700"/>
                    <a:pt x="4676877" y="16510"/>
                  </a:cubicBezTo>
                  <a:cubicBezTo>
                    <a:pt x="4699251" y="16510"/>
                    <a:pt x="4721625" y="16510"/>
                    <a:pt x="4740269" y="16510"/>
                  </a:cubicBezTo>
                  <a:cubicBezTo>
                    <a:pt x="4761756" y="17780"/>
                    <a:pt x="4770646" y="20320"/>
                    <a:pt x="4780806" y="21590"/>
                  </a:cubicBezTo>
                  <a:close/>
                  <a:moveTo>
                    <a:pt x="4790966" y="641433"/>
                  </a:moveTo>
                  <a:cubicBezTo>
                    <a:pt x="4792236" y="624923"/>
                    <a:pt x="4793506" y="612223"/>
                    <a:pt x="4793506" y="599523"/>
                  </a:cubicBezTo>
                  <a:cubicBezTo>
                    <a:pt x="4792236" y="573607"/>
                    <a:pt x="4790966" y="551008"/>
                    <a:pt x="4790966" y="526704"/>
                  </a:cubicBezTo>
                  <a:cubicBezTo>
                    <a:pt x="4790966" y="515617"/>
                    <a:pt x="4793506" y="504531"/>
                    <a:pt x="4792236" y="493445"/>
                  </a:cubicBezTo>
                  <a:cubicBezTo>
                    <a:pt x="4792236" y="483211"/>
                    <a:pt x="4790966" y="472551"/>
                    <a:pt x="4789696" y="462318"/>
                  </a:cubicBezTo>
                  <a:cubicBezTo>
                    <a:pt x="4784616" y="446541"/>
                    <a:pt x="4773186" y="119921"/>
                    <a:pt x="4773186" y="104145"/>
                  </a:cubicBezTo>
                  <a:cubicBezTo>
                    <a:pt x="4770646" y="90926"/>
                    <a:pt x="4768106" y="77282"/>
                    <a:pt x="4765566" y="63500"/>
                  </a:cubicBezTo>
                  <a:cubicBezTo>
                    <a:pt x="4764296" y="44450"/>
                    <a:pt x="4763026" y="43180"/>
                    <a:pt x="4729082" y="41910"/>
                  </a:cubicBezTo>
                  <a:cubicBezTo>
                    <a:pt x="4717896" y="41910"/>
                    <a:pt x="4710437" y="41910"/>
                    <a:pt x="4699251" y="40640"/>
                  </a:cubicBezTo>
                  <a:cubicBezTo>
                    <a:pt x="4606027" y="36830"/>
                    <a:pt x="4509074" y="31750"/>
                    <a:pt x="4415850" y="30480"/>
                  </a:cubicBezTo>
                  <a:cubicBezTo>
                    <a:pt x="4188383" y="26670"/>
                    <a:pt x="3957188" y="25400"/>
                    <a:pt x="3729721" y="22860"/>
                  </a:cubicBezTo>
                  <a:cubicBezTo>
                    <a:pt x="3696160" y="22860"/>
                    <a:pt x="3658871" y="22860"/>
                    <a:pt x="3625310" y="22860"/>
                  </a:cubicBezTo>
                  <a:cubicBezTo>
                    <a:pt x="3569376" y="22860"/>
                    <a:pt x="3513441" y="22860"/>
                    <a:pt x="3461236" y="22860"/>
                  </a:cubicBezTo>
                  <a:cubicBezTo>
                    <a:pt x="3341909" y="22860"/>
                    <a:pt x="3222582" y="22860"/>
                    <a:pt x="3106984" y="24130"/>
                  </a:cubicBezTo>
                  <a:cubicBezTo>
                    <a:pt x="3006302" y="25400"/>
                    <a:pt x="1309625" y="29210"/>
                    <a:pt x="1208943" y="29210"/>
                  </a:cubicBezTo>
                  <a:cubicBezTo>
                    <a:pt x="1044869" y="29210"/>
                    <a:pt x="880795" y="26670"/>
                    <a:pt x="716720" y="33020"/>
                  </a:cubicBezTo>
                  <a:cubicBezTo>
                    <a:pt x="630954" y="36830"/>
                    <a:pt x="548917" y="36830"/>
                    <a:pt x="466880" y="38100"/>
                  </a:cubicBezTo>
                  <a:cubicBezTo>
                    <a:pt x="325179" y="41910"/>
                    <a:pt x="183479" y="45720"/>
                    <a:pt x="49530" y="50800"/>
                  </a:cubicBezTo>
                  <a:cubicBezTo>
                    <a:pt x="36830" y="50800"/>
                    <a:pt x="34290" y="53340"/>
                    <a:pt x="33020" y="65769"/>
                  </a:cubicBezTo>
                  <a:cubicBezTo>
                    <a:pt x="31750" y="73444"/>
                    <a:pt x="31750" y="81119"/>
                    <a:pt x="30480" y="88794"/>
                  </a:cubicBezTo>
                  <a:cubicBezTo>
                    <a:pt x="29210" y="101586"/>
                    <a:pt x="26670" y="113952"/>
                    <a:pt x="25400" y="126744"/>
                  </a:cubicBezTo>
                  <a:cubicBezTo>
                    <a:pt x="20320" y="140388"/>
                    <a:pt x="26670" y="473831"/>
                    <a:pt x="29210" y="487475"/>
                  </a:cubicBezTo>
                  <a:cubicBezTo>
                    <a:pt x="29210" y="501973"/>
                    <a:pt x="29210" y="516897"/>
                    <a:pt x="30480" y="531394"/>
                  </a:cubicBezTo>
                  <a:cubicBezTo>
                    <a:pt x="30480" y="542054"/>
                    <a:pt x="33020" y="552714"/>
                    <a:pt x="33020" y="563374"/>
                  </a:cubicBezTo>
                  <a:cubicBezTo>
                    <a:pt x="33020" y="574887"/>
                    <a:pt x="33020" y="586399"/>
                    <a:pt x="31750" y="599523"/>
                  </a:cubicBezTo>
                  <a:cubicBezTo>
                    <a:pt x="31750" y="603333"/>
                    <a:pt x="31750" y="605873"/>
                    <a:pt x="31750" y="609683"/>
                  </a:cubicBezTo>
                  <a:cubicBezTo>
                    <a:pt x="31750" y="619843"/>
                    <a:pt x="35560" y="623653"/>
                    <a:pt x="44450" y="623653"/>
                  </a:cubicBezTo>
                  <a:cubicBezTo>
                    <a:pt x="75339" y="623653"/>
                    <a:pt x="127544" y="624923"/>
                    <a:pt x="176021" y="624923"/>
                  </a:cubicBezTo>
                  <a:cubicBezTo>
                    <a:pt x="246871" y="624923"/>
                    <a:pt x="321450" y="622383"/>
                    <a:pt x="392301" y="624923"/>
                  </a:cubicBezTo>
                  <a:cubicBezTo>
                    <a:pt x="507899" y="628733"/>
                    <a:pt x="623496" y="631273"/>
                    <a:pt x="739094" y="630003"/>
                  </a:cubicBezTo>
                  <a:cubicBezTo>
                    <a:pt x="813673" y="628733"/>
                    <a:pt x="884524" y="631273"/>
                    <a:pt x="959103" y="631273"/>
                  </a:cubicBezTo>
                  <a:cubicBezTo>
                    <a:pt x="1067243" y="631273"/>
                    <a:pt x="1175382" y="630003"/>
                    <a:pt x="1283522" y="631273"/>
                  </a:cubicBezTo>
                  <a:cubicBezTo>
                    <a:pt x="1443868" y="632543"/>
                    <a:pt x="3203937" y="622383"/>
                    <a:pt x="3368012" y="624923"/>
                  </a:cubicBezTo>
                  <a:cubicBezTo>
                    <a:pt x="3438862" y="626193"/>
                    <a:pt x="3509712" y="627463"/>
                    <a:pt x="3576833" y="627463"/>
                  </a:cubicBezTo>
                  <a:cubicBezTo>
                    <a:pt x="3699889" y="630003"/>
                    <a:pt x="3819216" y="626193"/>
                    <a:pt x="3942272" y="630003"/>
                  </a:cubicBezTo>
                  <a:cubicBezTo>
                    <a:pt x="4042953" y="632543"/>
                    <a:pt x="4143635" y="632543"/>
                    <a:pt x="4244317" y="635083"/>
                  </a:cubicBezTo>
                  <a:cubicBezTo>
                    <a:pt x="4393476" y="638893"/>
                    <a:pt x="4542635" y="641433"/>
                    <a:pt x="4691793" y="642703"/>
                  </a:cubicBezTo>
                  <a:cubicBezTo>
                    <a:pt x="4747727" y="642703"/>
                    <a:pt x="4770646" y="641433"/>
                    <a:pt x="4790966" y="64143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9782" y="747397"/>
            <a:ext cx="16648437" cy="8792205"/>
            <a:chOff x="0" y="0"/>
            <a:chExt cx="22197916" cy="11722940"/>
          </a:xfrm>
        </p:grpSpPr>
        <p:sp>
          <p:nvSpPr>
            <p:cNvPr id="6" name="Freeform 6"/>
            <p:cNvSpPr/>
            <p:nvPr/>
          </p:nvSpPr>
          <p:spPr>
            <a:xfrm>
              <a:off x="18967810" y="350583"/>
              <a:ext cx="2959559" cy="5153104"/>
            </a:xfrm>
            <a:custGeom>
              <a:avLst/>
              <a:gdLst/>
              <a:ahLst/>
              <a:cxnLst/>
              <a:rect l="l" t="t" r="r" b="b"/>
              <a:pathLst>
                <a:path w="2959559" h="5153104">
                  <a:moveTo>
                    <a:pt x="0" y="0"/>
                  </a:moveTo>
                  <a:lnTo>
                    <a:pt x="2959559" y="0"/>
                  </a:lnTo>
                  <a:lnTo>
                    <a:pt x="2959559" y="5153104"/>
                  </a:lnTo>
                  <a:lnTo>
                    <a:pt x="0" y="515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2773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99899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839072"/>
              <a:ext cx="7638184" cy="625341"/>
              <a:chOff x="0" y="0"/>
              <a:chExt cx="6204928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620492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204928" h="76200">
                    <a:moveTo>
                      <a:pt x="0" y="0"/>
                    </a:moveTo>
                    <a:lnTo>
                      <a:pt x="6204928" y="0"/>
                    </a:lnTo>
                    <a:lnTo>
                      <a:pt x="620492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88712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363283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40"/>
                  </a:lnTo>
                  <a:lnTo>
                    <a:pt x="0" y="6079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 rot="4770497">
              <a:off x="21469612" y="67859"/>
              <a:ext cx="685126" cy="657721"/>
            </a:xfrm>
            <a:custGeom>
              <a:avLst/>
              <a:gdLst/>
              <a:ahLst/>
              <a:cxnLst/>
              <a:rect l="l" t="t" r="r" b="b"/>
              <a:pathLst>
                <a:path w="685126" h="657721">
                  <a:moveTo>
                    <a:pt x="0" y="0"/>
                  </a:moveTo>
                  <a:lnTo>
                    <a:pt x="685126" y="0"/>
                  </a:lnTo>
                  <a:lnTo>
                    <a:pt x="685126" y="657720"/>
                  </a:lnTo>
                  <a:lnTo>
                    <a:pt x="0" y="65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037995" y="5122310"/>
              <a:ext cx="7774180" cy="6145465"/>
            </a:xfrm>
            <a:custGeom>
              <a:avLst/>
              <a:gdLst/>
              <a:ahLst/>
              <a:cxnLst/>
              <a:rect l="l" t="t" r="r" b="b"/>
              <a:pathLst>
                <a:path w="7774180" h="6145465">
                  <a:moveTo>
                    <a:pt x="0" y="0"/>
                  </a:moveTo>
                  <a:lnTo>
                    <a:pt x="7774180" y="0"/>
                  </a:lnTo>
                  <a:lnTo>
                    <a:pt x="7774180" y="6145465"/>
                  </a:lnTo>
                  <a:lnTo>
                    <a:pt x="0" y="6145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70" t="-710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1186816" y="4933167"/>
              <a:ext cx="695272" cy="1141040"/>
            </a:xfrm>
            <a:custGeom>
              <a:avLst/>
              <a:gdLst/>
              <a:ahLst/>
              <a:cxnLst/>
              <a:rect l="l" t="t" r="r" b="b"/>
              <a:pathLst>
                <a:path w="695272" h="1141040">
                  <a:moveTo>
                    <a:pt x="0" y="0"/>
                  </a:moveTo>
                  <a:lnTo>
                    <a:pt x="695273" y="0"/>
                  </a:lnTo>
                  <a:lnTo>
                    <a:pt x="695273" y="1141040"/>
                  </a:lnTo>
                  <a:lnTo>
                    <a:pt x="0" y="1141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6"/>
            <p:cNvSpPr/>
            <p:nvPr/>
          </p:nvSpPr>
          <p:spPr>
            <a:xfrm flipH="1">
              <a:off x="312671" y="11161363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7" name="Group 17"/>
            <p:cNvGrpSpPr/>
            <p:nvPr/>
          </p:nvGrpSpPr>
          <p:grpSpPr>
            <a:xfrm rot="-5400000">
              <a:off x="-496201" y="10355299"/>
              <a:ext cx="1617743" cy="625341"/>
              <a:chOff x="0" y="0"/>
              <a:chExt cx="1314184" cy="508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-67081">
              <a:off x="9334023" y="10876210"/>
              <a:ext cx="3811301" cy="478714"/>
            </a:xfrm>
            <a:custGeom>
              <a:avLst/>
              <a:gdLst/>
              <a:ahLst/>
              <a:cxnLst/>
              <a:rect l="l" t="t" r="r" b="b"/>
              <a:pathLst>
                <a:path w="3811301" h="478714">
                  <a:moveTo>
                    <a:pt x="0" y="0"/>
                  </a:moveTo>
                  <a:lnTo>
                    <a:pt x="3811301" y="0"/>
                  </a:lnTo>
                  <a:lnTo>
                    <a:pt x="3811301" y="478714"/>
                  </a:lnTo>
                  <a:lnTo>
                    <a:pt x="0" y="478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939264" y="3329463"/>
            <a:ext cx="7102248" cy="2567873"/>
          </a:xfrm>
          <a:prstGeom prst="rect">
            <a:avLst/>
          </a:prstGeom>
          <a:solidFill>
            <a:srgbClr val="EDF0EB"/>
          </a:solidFill>
        </p:spPr>
        <p:txBody>
          <a:bodyPr/>
          <a:lstStyle/>
          <a:p>
            <a:endParaRPr lang="he-IL"/>
          </a:p>
        </p:txBody>
      </p:sp>
      <p:sp>
        <p:nvSpPr>
          <p:cNvPr id="21" name="AutoShape 21"/>
          <p:cNvSpPr/>
          <p:nvPr/>
        </p:nvSpPr>
        <p:spPr>
          <a:xfrm>
            <a:off x="9244264" y="3298745"/>
            <a:ext cx="7104472" cy="2562967"/>
          </a:xfrm>
          <a:prstGeom prst="rect">
            <a:avLst/>
          </a:prstGeom>
          <a:solidFill>
            <a:srgbClr val="EDF0EB"/>
          </a:solidFill>
        </p:spPr>
        <p:txBody>
          <a:bodyPr/>
          <a:lstStyle/>
          <a:p>
            <a:endParaRPr lang="he-IL"/>
          </a:p>
        </p:txBody>
      </p:sp>
      <p:sp>
        <p:nvSpPr>
          <p:cNvPr id="22" name="AutoShape 22"/>
          <p:cNvSpPr/>
          <p:nvPr/>
        </p:nvSpPr>
        <p:spPr>
          <a:xfrm>
            <a:off x="1939264" y="6091750"/>
            <a:ext cx="7102248" cy="2567873"/>
          </a:xfrm>
          <a:prstGeom prst="rect">
            <a:avLst/>
          </a:prstGeom>
          <a:solidFill>
            <a:srgbClr val="EDF0EB"/>
          </a:solidFill>
        </p:spPr>
        <p:txBody>
          <a:bodyPr/>
          <a:lstStyle/>
          <a:p>
            <a:endParaRPr lang="he-IL"/>
          </a:p>
        </p:txBody>
      </p:sp>
      <p:sp>
        <p:nvSpPr>
          <p:cNvPr id="23" name="AutoShape 23"/>
          <p:cNvSpPr/>
          <p:nvPr/>
        </p:nvSpPr>
        <p:spPr>
          <a:xfrm>
            <a:off x="9244264" y="6091750"/>
            <a:ext cx="7104472" cy="2567873"/>
          </a:xfrm>
          <a:prstGeom prst="rect">
            <a:avLst/>
          </a:prstGeom>
          <a:solidFill>
            <a:srgbClr val="EDF0EB"/>
          </a:solid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7045312" y="3841152"/>
            <a:ext cx="1996200" cy="1996200"/>
          </a:xfrm>
          <a:custGeom>
            <a:avLst/>
            <a:gdLst/>
            <a:ahLst/>
            <a:cxnLst/>
            <a:rect l="l" t="t" r="r" b="b"/>
            <a:pathLst>
              <a:path w="1996200" h="1996200">
                <a:moveTo>
                  <a:pt x="0" y="0"/>
                </a:moveTo>
                <a:lnTo>
                  <a:pt x="1996200" y="0"/>
                </a:lnTo>
                <a:lnTo>
                  <a:pt x="1996200" y="1996200"/>
                </a:lnTo>
                <a:lnTo>
                  <a:pt x="0" y="1996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TextBox 25"/>
          <p:cNvSpPr txBox="1"/>
          <p:nvPr/>
        </p:nvSpPr>
        <p:spPr>
          <a:xfrm>
            <a:off x="3260850" y="1373866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9600"/>
              </a:lnSpc>
              <a:spcBef>
                <a:spcPct val="0"/>
              </a:spcBef>
            </a:pPr>
            <a:r>
              <a:rPr lang="he-IL" sz="8000" b="1" dirty="0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פיצ'רים מרכזיים</a:t>
            </a:r>
            <a:endParaRPr lang="en-US" sz="8000" b="1" dirty="0">
              <a:solidFill>
                <a:srgbClr val="2B3547"/>
              </a:solidFill>
              <a:latin typeface="Amatic SC Bold"/>
              <a:ea typeface="Amatic SC Bold"/>
              <a:cs typeface="Amatic SC Bold"/>
              <a:sym typeface="Amatic SC Bold"/>
            </a:endParaRPr>
          </a:p>
        </p:txBody>
      </p:sp>
      <p:sp>
        <p:nvSpPr>
          <p:cNvPr id="26" name="Freeform 26"/>
          <p:cNvSpPr/>
          <p:nvPr/>
        </p:nvSpPr>
        <p:spPr>
          <a:xfrm rot="-5400000">
            <a:off x="7045312" y="6091750"/>
            <a:ext cx="1996200" cy="1996200"/>
          </a:xfrm>
          <a:custGeom>
            <a:avLst/>
            <a:gdLst/>
            <a:ahLst/>
            <a:cxnLst/>
            <a:rect l="l" t="t" r="r" b="b"/>
            <a:pathLst>
              <a:path w="1996200" h="1996200">
                <a:moveTo>
                  <a:pt x="0" y="0"/>
                </a:moveTo>
                <a:lnTo>
                  <a:pt x="1996200" y="0"/>
                </a:lnTo>
                <a:lnTo>
                  <a:pt x="1996200" y="1996199"/>
                </a:lnTo>
                <a:lnTo>
                  <a:pt x="0" y="1996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Freeform 27"/>
          <p:cNvSpPr/>
          <p:nvPr/>
        </p:nvSpPr>
        <p:spPr>
          <a:xfrm rot="-10800000">
            <a:off x="9244264" y="6091750"/>
            <a:ext cx="1996200" cy="1996200"/>
          </a:xfrm>
          <a:custGeom>
            <a:avLst/>
            <a:gdLst/>
            <a:ahLst/>
            <a:cxnLst/>
            <a:rect l="l" t="t" r="r" b="b"/>
            <a:pathLst>
              <a:path w="1996200" h="1996200">
                <a:moveTo>
                  <a:pt x="0" y="0"/>
                </a:moveTo>
                <a:lnTo>
                  <a:pt x="1996199" y="0"/>
                </a:lnTo>
                <a:lnTo>
                  <a:pt x="1996199" y="1996199"/>
                </a:lnTo>
                <a:lnTo>
                  <a:pt x="0" y="1996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28"/>
          <p:cNvSpPr/>
          <p:nvPr/>
        </p:nvSpPr>
        <p:spPr>
          <a:xfrm rot="5400000">
            <a:off x="9244264" y="3841152"/>
            <a:ext cx="1996200" cy="1996200"/>
          </a:xfrm>
          <a:custGeom>
            <a:avLst/>
            <a:gdLst/>
            <a:ahLst/>
            <a:cxnLst/>
            <a:rect l="l" t="t" r="r" b="b"/>
            <a:pathLst>
              <a:path w="1996200" h="1996200">
                <a:moveTo>
                  <a:pt x="0" y="0"/>
                </a:moveTo>
                <a:lnTo>
                  <a:pt x="1996199" y="0"/>
                </a:lnTo>
                <a:lnTo>
                  <a:pt x="1996199" y="1996200"/>
                </a:lnTo>
                <a:lnTo>
                  <a:pt x="0" y="19962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BE6BFD5-BC2A-8F20-B5AD-9F635BD01D74}"/>
              </a:ext>
            </a:extLst>
          </p:cNvPr>
          <p:cNvSpPr txBox="1"/>
          <p:nvPr/>
        </p:nvSpPr>
        <p:spPr>
          <a:xfrm>
            <a:off x="2503770" y="3763407"/>
            <a:ext cx="421356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/>
              <a:t>תיאום נסיעות חכם </a:t>
            </a:r>
            <a:br>
              <a:rPr lang="en-US" sz="2800" dirty="0"/>
            </a:br>
            <a:r>
              <a:rPr lang="he-IL" sz="2800" dirty="0"/>
              <a:t>התאמה אוטומטית בין נהגים ונוסעים לפי מערכת שעות ומיקום </a:t>
            </a: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E7BC5FA6-A007-7E43-C257-9C65CF1DB42A}"/>
              </a:ext>
            </a:extLst>
          </p:cNvPr>
          <p:cNvSpPr txBox="1"/>
          <p:nvPr/>
        </p:nvSpPr>
        <p:spPr>
          <a:xfrm>
            <a:off x="11464880" y="3667574"/>
            <a:ext cx="421356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/>
              <a:t>דירוג נהגים ונוסעים</a:t>
            </a:r>
            <a:br>
              <a:rPr lang="en-US" sz="2800" dirty="0"/>
            </a:br>
            <a:r>
              <a:rPr lang="he-IL" sz="2800" dirty="0"/>
              <a:t>מערכת דירוג כדי להבטיח אמינות ובטיחות</a:t>
            </a: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21C1EFE3-BAE7-0D19-AEDC-F3920AEC44F9}"/>
              </a:ext>
            </a:extLst>
          </p:cNvPr>
          <p:cNvSpPr txBox="1"/>
          <p:nvPr/>
        </p:nvSpPr>
        <p:spPr>
          <a:xfrm>
            <a:off x="2606463" y="6313742"/>
            <a:ext cx="421356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/>
              <a:t>תשלומים ושיתוף הוצאות </a:t>
            </a:r>
            <a:br>
              <a:rPr lang="en-US" sz="2800" dirty="0"/>
            </a:br>
            <a:r>
              <a:rPr lang="he-IL" sz="2800" dirty="0"/>
              <a:t>אפשרות להעברת תשלומים ישירות דרך האפליקציה</a:t>
            </a: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5BDB7860-93E5-3110-ABE2-FBC0754DFD76}"/>
              </a:ext>
            </a:extLst>
          </p:cNvPr>
          <p:cNvSpPr txBox="1"/>
          <p:nvPr/>
        </p:nvSpPr>
        <p:spPr>
          <a:xfrm>
            <a:off x="11299854" y="6467745"/>
            <a:ext cx="421356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/>
              <a:t>צ'אט מובנה</a:t>
            </a:r>
            <a:br>
              <a:rPr lang="en-US" sz="2800" dirty="0"/>
            </a:br>
            <a:r>
              <a:rPr lang="he-IL" sz="2800" dirty="0"/>
              <a:t>תקשורת קלה בין הנהגים והנוסעים לפני הנסיעה</a:t>
            </a:r>
          </a:p>
        </p:txBody>
      </p:sp>
      <p:pic>
        <p:nvPicPr>
          <p:cNvPr id="41" name="גרפיקה 40" descr="צ'אט עם מילוי מלא">
            <a:extLst>
              <a:ext uri="{FF2B5EF4-FFF2-40B4-BE49-F238E27FC236}">
                <a16:creationId xmlns:a16="http://schemas.microsoft.com/office/drawing/2014/main" id="{054907C4-5B39-AE0E-2DD3-6AD4A96B78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03701" y="6320635"/>
            <a:ext cx="914400" cy="914400"/>
          </a:xfrm>
          <a:prstGeom prst="rect">
            <a:avLst/>
          </a:prstGeom>
        </p:spPr>
      </p:pic>
      <p:pic>
        <p:nvPicPr>
          <p:cNvPr id="43" name="גרפיקה 42" descr="דירוג כוכב עם מילוי מלא">
            <a:extLst>
              <a:ext uri="{FF2B5EF4-FFF2-40B4-BE49-F238E27FC236}">
                <a16:creationId xmlns:a16="http://schemas.microsoft.com/office/drawing/2014/main" id="{3D660CDC-1DAA-D069-CC05-CC661006C8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78168" y="4589130"/>
            <a:ext cx="914400" cy="914400"/>
          </a:xfrm>
          <a:prstGeom prst="rect">
            <a:avLst/>
          </a:prstGeom>
        </p:spPr>
      </p:pic>
      <p:pic>
        <p:nvPicPr>
          <p:cNvPr id="45" name="גרפיקה 44" descr="כרטיס אשראי עם מילוי מלא">
            <a:extLst>
              <a:ext uri="{FF2B5EF4-FFF2-40B4-BE49-F238E27FC236}">
                <a16:creationId xmlns:a16="http://schemas.microsoft.com/office/drawing/2014/main" id="{AA61A58A-A8AB-3DBF-A63C-A8246045F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86211" y="6320635"/>
            <a:ext cx="914400" cy="914400"/>
          </a:xfrm>
          <a:prstGeom prst="rect">
            <a:avLst/>
          </a:prstGeom>
        </p:spPr>
      </p:pic>
      <p:pic>
        <p:nvPicPr>
          <p:cNvPr id="47" name="גרפיקה 46" descr="מסלול (נתיב בין שתי סיכות) קו מיתאר">
            <a:extLst>
              <a:ext uri="{FF2B5EF4-FFF2-40B4-BE49-F238E27FC236}">
                <a16:creationId xmlns:a16="http://schemas.microsoft.com/office/drawing/2014/main" id="{E12E1E87-2DEF-04F7-08F3-AB546C814F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89082" y="466488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0315" y="693880"/>
            <a:ext cx="13300499" cy="2535076"/>
            <a:chOff x="0" y="0"/>
            <a:chExt cx="4030454" cy="76820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740265"/>
            </a:xfrm>
            <a:custGeom>
              <a:avLst/>
              <a:gdLst/>
              <a:ahLst/>
              <a:cxnLst/>
              <a:rect l="l" t="t" r="r" b="b"/>
              <a:pathLst>
                <a:path w="4007594" h="740265">
                  <a:moveTo>
                    <a:pt x="4007594" y="740265"/>
                  </a:moveTo>
                  <a:lnTo>
                    <a:pt x="0" y="732645"/>
                  </a:lnTo>
                  <a:lnTo>
                    <a:pt x="0" y="269970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766935"/>
            </a:xfrm>
            <a:custGeom>
              <a:avLst/>
              <a:gdLst/>
              <a:ahLst/>
              <a:cxnLst/>
              <a:rect l="l" t="t" r="r" b="b"/>
              <a:pathLst>
                <a:path w="4036804" h="766935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4258"/>
                    <a:pt x="4008864" y="88611"/>
                    <a:pt x="4011404" y="102452"/>
                  </a:cubicBezTo>
                  <a:cubicBezTo>
                    <a:pt x="4011404" y="122444"/>
                    <a:pt x="4024104" y="516644"/>
                    <a:pt x="4030454" y="536636"/>
                  </a:cubicBezTo>
                  <a:cubicBezTo>
                    <a:pt x="4036804" y="566880"/>
                    <a:pt x="4032994" y="597637"/>
                    <a:pt x="4032994" y="627881"/>
                  </a:cubicBezTo>
                  <a:cubicBezTo>
                    <a:pt x="4032994" y="654537"/>
                    <a:pt x="4034264" y="679142"/>
                    <a:pt x="4035534" y="705975"/>
                  </a:cubicBezTo>
                  <a:cubicBezTo>
                    <a:pt x="4035534" y="727565"/>
                    <a:pt x="4035534" y="741535"/>
                    <a:pt x="4035534" y="765665"/>
                  </a:cubicBezTo>
                  <a:cubicBezTo>
                    <a:pt x="4012674" y="765665"/>
                    <a:pt x="3992354" y="766935"/>
                    <a:pt x="3964502" y="765665"/>
                  </a:cubicBezTo>
                  <a:cubicBezTo>
                    <a:pt x="3762240" y="760585"/>
                    <a:pt x="3556865" y="766935"/>
                    <a:pt x="3354603" y="761855"/>
                  </a:cubicBezTo>
                  <a:cubicBezTo>
                    <a:pt x="3233246" y="758045"/>
                    <a:pt x="3115000" y="760585"/>
                    <a:pt x="2993643" y="758045"/>
                  </a:cubicBezTo>
                  <a:cubicBezTo>
                    <a:pt x="2937631" y="756775"/>
                    <a:pt x="2881620" y="755505"/>
                    <a:pt x="2825609" y="754235"/>
                  </a:cubicBezTo>
                  <a:cubicBezTo>
                    <a:pt x="2791380" y="754235"/>
                    <a:pt x="2760263" y="755505"/>
                    <a:pt x="2726034" y="755505"/>
                  </a:cubicBezTo>
                  <a:cubicBezTo>
                    <a:pt x="2638906" y="754235"/>
                    <a:pt x="2399302" y="755505"/>
                    <a:pt x="2312174" y="754235"/>
                  </a:cubicBezTo>
                  <a:cubicBezTo>
                    <a:pt x="2249940" y="752965"/>
                    <a:pt x="1005248" y="761855"/>
                    <a:pt x="943014" y="760585"/>
                  </a:cubicBezTo>
                  <a:cubicBezTo>
                    <a:pt x="927455" y="760585"/>
                    <a:pt x="908785" y="761855"/>
                    <a:pt x="893226" y="761855"/>
                  </a:cubicBezTo>
                  <a:cubicBezTo>
                    <a:pt x="855885" y="761855"/>
                    <a:pt x="821656" y="763125"/>
                    <a:pt x="784315" y="763125"/>
                  </a:cubicBezTo>
                  <a:cubicBezTo>
                    <a:pt x="690964" y="763125"/>
                    <a:pt x="600723" y="761855"/>
                    <a:pt x="507372" y="760585"/>
                  </a:cubicBezTo>
                  <a:cubicBezTo>
                    <a:pt x="451360" y="759315"/>
                    <a:pt x="395349" y="758045"/>
                    <a:pt x="342450" y="756775"/>
                  </a:cubicBezTo>
                  <a:cubicBezTo>
                    <a:pt x="242875" y="755505"/>
                    <a:pt x="143299" y="754235"/>
                    <a:pt x="48260" y="754235"/>
                  </a:cubicBezTo>
                  <a:cubicBezTo>
                    <a:pt x="38100" y="754235"/>
                    <a:pt x="29210" y="754235"/>
                    <a:pt x="19050" y="752965"/>
                  </a:cubicBezTo>
                  <a:cubicBezTo>
                    <a:pt x="10160" y="751695"/>
                    <a:pt x="5080" y="745345"/>
                    <a:pt x="7620" y="736455"/>
                  </a:cubicBezTo>
                  <a:cubicBezTo>
                    <a:pt x="16510" y="704773"/>
                    <a:pt x="12700" y="691958"/>
                    <a:pt x="11430" y="678630"/>
                  </a:cubicBezTo>
                  <a:cubicBezTo>
                    <a:pt x="10160" y="651461"/>
                    <a:pt x="6350" y="624805"/>
                    <a:pt x="7620" y="597637"/>
                  </a:cubicBezTo>
                  <a:cubicBezTo>
                    <a:pt x="5080" y="563804"/>
                    <a:pt x="0" y="144999"/>
                    <a:pt x="7620" y="110654"/>
                  </a:cubicBezTo>
                  <a:cubicBezTo>
                    <a:pt x="8890" y="103990"/>
                    <a:pt x="7620" y="96813"/>
                    <a:pt x="8890" y="90149"/>
                  </a:cubicBezTo>
                  <a:cubicBezTo>
                    <a:pt x="10160" y="79384"/>
                    <a:pt x="12700" y="675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749155"/>
                  </a:moveTo>
                  <a:cubicBezTo>
                    <a:pt x="4013944" y="732645"/>
                    <a:pt x="4015214" y="719945"/>
                    <a:pt x="4015214" y="707245"/>
                  </a:cubicBezTo>
                  <a:cubicBezTo>
                    <a:pt x="4013944" y="676579"/>
                    <a:pt x="4012674" y="649411"/>
                    <a:pt x="4012674" y="620192"/>
                  </a:cubicBezTo>
                  <a:cubicBezTo>
                    <a:pt x="4012674" y="606864"/>
                    <a:pt x="4015214" y="593536"/>
                    <a:pt x="4013944" y="580208"/>
                  </a:cubicBezTo>
                  <a:cubicBezTo>
                    <a:pt x="4013944" y="567905"/>
                    <a:pt x="4012674" y="555090"/>
                    <a:pt x="4011404" y="542787"/>
                  </a:cubicBezTo>
                  <a:cubicBezTo>
                    <a:pt x="4006324" y="523820"/>
                    <a:pt x="3994894" y="131158"/>
                    <a:pt x="3994894" y="112191"/>
                  </a:cubicBezTo>
                  <a:cubicBezTo>
                    <a:pt x="3992354" y="96300"/>
                    <a:pt x="3989814" y="79897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6056"/>
                  </a:cubicBezTo>
                  <a:cubicBezTo>
                    <a:pt x="31750" y="75283"/>
                    <a:pt x="31750" y="84510"/>
                    <a:pt x="30480" y="93737"/>
                  </a:cubicBezTo>
                  <a:cubicBezTo>
                    <a:pt x="29210" y="109116"/>
                    <a:pt x="26670" y="123982"/>
                    <a:pt x="25400" y="139360"/>
                  </a:cubicBezTo>
                  <a:cubicBezTo>
                    <a:pt x="20320" y="155764"/>
                    <a:pt x="26670" y="556628"/>
                    <a:pt x="29210" y="573031"/>
                  </a:cubicBezTo>
                  <a:cubicBezTo>
                    <a:pt x="29210" y="590460"/>
                    <a:pt x="29210" y="608401"/>
                    <a:pt x="30480" y="625830"/>
                  </a:cubicBezTo>
                  <a:cubicBezTo>
                    <a:pt x="30480" y="638646"/>
                    <a:pt x="33020" y="651461"/>
                    <a:pt x="33020" y="664276"/>
                  </a:cubicBezTo>
                  <a:cubicBezTo>
                    <a:pt x="33020" y="678117"/>
                    <a:pt x="33020" y="691958"/>
                    <a:pt x="31750" y="707245"/>
                  </a:cubicBezTo>
                  <a:cubicBezTo>
                    <a:pt x="31750" y="711055"/>
                    <a:pt x="31750" y="713595"/>
                    <a:pt x="31750" y="717405"/>
                  </a:cubicBezTo>
                  <a:cubicBezTo>
                    <a:pt x="31750" y="727565"/>
                    <a:pt x="35560" y="731375"/>
                    <a:pt x="44450" y="731375"/>
                  </a:cubicBezTo>
                  <a:cubicBezTo>
                    <a:pt x="71730" y="731375"/>
                    <a:pt x="115294" y="732645"/>
                    <a:pt x="155746" y="732645"/>
                  </a:cubicBezTo>
                  <a:cubicBezTo>
                    <a:pt x="214869" y="732645"/>
                    <a:pt x="277104" y="730105"/>
                    <a:pt x="336227" y="732645"/>
                  </a:cubicBezTo>
                  <a:cubicBezTo>
                    <a:pt x="432690" y="736455"/>
                    <a:pt x="529154" y="738995"/>
                    <a:pt x="625617" y="737725"/>
                  </a:cubicBezTo>
                  <a:cubicBezTo>
                    <a:pt x="687852" y="736455"/>
                    <a:pt x="746975" y="738995"/>
                    <a:pt x="809209" y="738995"/>
                  </a:cubicBezTo>
                  <a:cubicBezTo>
                    <a:pt x="899449" y="738995"/>
                    <a:pt x="989690" y="737725"/>
                    <a:pt x="1079930" y="738995"/>
                  </a:cubicBezTo>
                  <a:cubicBezTo>
                    <a:pt x="1213734" y="740265"/>
                    <a:pt x="2682470" y="730105"/>
                    <a:pt x="2819386" y="732645"/>
                  </a:cubicBezTo>
                  <a:cubicBezTo>
                    <a:pt x="2878509" y="733915"/>
                    <a:pt x="2937631" y="735185"/>
                    <a:pt x="2993643" y="735185"/>
                  </a:cubicBezTo>
                  <a:cubicBezTo>
                    <a:pt x="3096330" y="737725"/>
                    <a:pt x="3195905" y="733915"/>
                    <a:pt x="3298592" y="737725"/>
                  </a:cubicBezTo>
                  <a:cubicBezTo>
                    <a:pt x="3382609" y="740265"/>
                    <a:pt x="3466625" y="740265"/>
                    <a:pt x="3550642" y="742805"/>
                  </a:cubicBezTo>
                  <a:cubicBezTo>
                    <a:pt x="3675111" y="746615"/>
                    <a:pt x="3799580" y="749155"/>
                    <a:pt x="3924049" y="750425"/>
                  </a:cubicBezTo>
                  <a:cubicBezTo>
                    <a:pt x="3970725" y="750425"/>
                    <a:pt x="3992354" y="749155"/>
                    <a:pt x="4012674" y="749155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653289" y="7060078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5050671" y="6798426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8"/>
                </a:lnTo>
                <a:lnTo>
                  <a:pt x="0" y="2201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1"/>
          <p:cNvSpPr/>
          <p:nvPr/>
        </p:nvSpPr>
        <p:spPr>
          <a:xfrm>
            <a:off x="13745468" y="7155672"/>
            <a:ext cx="669263" cy="613289"/>
          </a:xfrm>
          <a:custGeom>
            <a:avLst/>
            <a:gdLst/>
            <a:ahLst/>
            <a:cxnLst/>
            <a:rect l="l" t="t" r="r" b="b"/>
            <a:pathLst>
              <a:path w="669263" h="613289">
                <a:moveTo>
                  <a:pt x="0" y="0"/>
                </a:moveTo>
                <a:lnTo>
                  <a:pt x="669263" y="0"/>
                </a:lnTo>
                <a:lnTo>
                  <a:pt x="669263" y="613289"/>
                </a:lnTo>
                <a:lnTo>
                  <a:pt x="0" y="6132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22"/>
          <p:cNvSpPr/>
          <p:nvPr/>
        </p:nvSpPr>
        <p:spPr>
          <a:xfrm>
            <a:off x="13711844" y="5860897"/>
            <a:ext cx="669263" cy="613289"/>
          </a:xfrm>
          <a:custGeom>
            <a:avLst/>
            <a:gdLst/>
            <a:ahLst/>
            <a:cxnLst/>
            <a:rect l="l" t="t" r="r" b="b"/>
            <a:pathLst>
              <a:path w="669263" h="613289">
                <a:moveTo>
                  <a:pt x="0" y="0"/>
                </a:moveTo>
                <a:lnTo>
                  <a:pt x="669263" y="0"/>
                </a:lnTo>
                <a:lnTo>
                  <a:pt x="669263" y="613288"/>
                </a:lnTo>
                <a:lnTo>
                  <a:pt x="0" y="613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23"/>
          <p:cNvSpPr/>
          <p:nvPr/>
        </p:nvSpPr>
        <p:spPr>
          <a:xfrm>
            <a:off x="13711844" y="3690428"/>
            <a:ext cx="669263" cy="613289"/>
          </a:xfrm>
          <a:custGeom>
            <a:avLst/>
            <a:gdLst/>
            <a:ahLst/>
            <a:cxnLst/>
            <a:rect l="l" t="t" r="r" b="b"/>
            <a:pathLst>
              <a:path w="669263" h="613289">
                <a:moveTo>
                  <a:pt x="0" y="0"/>
                </a:moveTo>
                <a:lnTo>
                  <a:pt x="669263" y="0"/>
                </a:lnTo>
                <a:lnTo>
                  <a:pt x="669263" y="613289"/>
                </a:lnTo>
                <a:lnTo>
                  <a:pt x="0" y="6132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TextBox 25"/>
          <p:cNvSpPr txBox="1"/>
          <p:nvPr/>
        </p:nvSpPr>
        <p:spPr>
          <a:xfrm>
            <a:off x="4097624" y="990230"/>
            <a:ext cx="12367374" cy="144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1879"/>
              </a:lnSpc>
              <a:spcBef>
                <a:spcPct val="0"/>
              </a:spcBef>
            </a:pPr>
            <a:r>
              <a:rPr lang="he-IL" sz="9899" b="1" dirty="0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טכנולוגיות ושרתים</a:t>
            </a: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BD954219-8D87-DFCD-BC4F-9EF73AAC015F}"/>
              </a:ext>
            </a:extLst>
          </p:cNvPr>
          <p:cNvSpPr txBox="1"/>
          <p:nvPr/>
        </p:nvSpPr>
        <p:spPr>
          <a:xfrm>
            <a:off x="5573301" y="4589961"/>
            <a:ext cx="758559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Firebase Authentication</a:t>
            </a:r>
            <a:br>
              <a:rPr lang="en-US" sz="2800" dirty="0"/>
            </a:br>
            <a:r>
              <a:rPr lang="he-IL" sz="2800" dirty="0"/>
              <a:t>ניהול משתמשים ואימות בצורה מאובטחת </a:t>
            </a: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81856EE0-672D-9E7D-0BE4-351C9B4FF1C4}"/>
              </a:ext>
            </a:extLst>
          </p:cNvPr>
          <p:cNvSpPr txBox="1"/>
          <p:nvPr/>
        </p:nvSpPr>
        <p:spPr>
          <a:xfrm>
            <a:off x="4517201" y="3447121"/>
            <a:ext cx="952398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Firebase Database</a:t>
            </a:r>
            <a:br>
              <a:rPr lang="en-US" sz="2800" dirty="0"/>
            </a:br>
            <a:r>
              <a:rPr lang="he-IL" sz="2800" dirty="0"/>
              <a:t>אחסון נתונים בזמן אמת, כולל פרטי נסיעות ומשתמשים</a:t>
            </a: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76E79F2B-9AEA-B9B7-E8A7-3F206C041AC9}"/>
              </a:ext>
            </a:extLst>
          </p:cNvPr>
          <p:cNvSpPr txBox="1"/>
          <p:nvPr/>
        </p:nvSpPr>
        <p:spPr>
          <a:xfrm>
            <a:off x="5182781" y="6857391"/>
            <a:ext cx="84993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Google Maps API</a:t>
            </a:r>
            <a:br>
              <a:rPr lang="en-US" sz="2800" dirty="0"/>
            </a:br>
            <a:r>
              <a:rPr lang="he-IL" sz="2800" dirty="0"/>
              <a:t>איתור מסלולים אופטימליים והתאמת נהגים לנוסעים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07659C8A-DB20-FD9C-1657-D84959DE77D2}"/>
              </a:ext>
            </a:extLst>
          </p:cNvPr>
          <p:cNvSpPr txBox="1"/>
          <p:nvPr/>
        </p:nvSpPr>
        <p:spPr>
          <a:xfrm>
            <a:off x="4824692" y="5626128"/>
            <a:ext cx="941155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Payment Gateway</a:t>
            </a:r>
            <a:br>
              <a:rPr lang="en-US" sz="2800" dirty="0"/>
            </a:br>
            <a:r>
              <a:rPr lang="he-IL" sz="2800" dirty="0"/>
              <a:t>אפשרות לתשלומים מאובטחים ישירות דרך האפליקציה </a:t>
            </a: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B4ACFA81-B9E6-1C4A-53B9-670095209F42}"/>
              </a:ext>
            </a:extLst>
          </p:cNvPr>
          <p:cNvSpPr/>
          <p:nvPr/>
        </p:nvSpPr>
        <p:spPr>
          <a:xfrm>
            <a:off x="13711844" y="4781945"/>
            <a:ext cx="669263" cy="613289"/>
          </a:xfrm>
          <a:custGeom>
            <a:avLst/>
            <a:gdLst/>
            <a:ahLst/>
            <a:cxnLst/>
            <a:rect l="l" t="t" r="r" b="b"/>
            <a:pathLst>
              <a:path w="669263" h="613289">
                <a:moveTo>
                  <a:pt x="0" y="0"/>
                </a:moveTo>
                <a:lnTo>
                  <a:pt x="669263" y="0"/>
                </a:lnTo>
                <a:lnTo>
                  <a:pt x="669263" y="613289"/>
                </a:lnTo>
                <a:lnTo>
                  <a:pt x="0" y="6132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381" y="597629"/>
            <a:ext cx="17089083" cy="9091742"/>
            <a:chOff x="0" y="0"/>
            <a:chExt cx="22785443" cy="12122322"/>
          </a:xfrm>
        </p:grpSpPr>
        <p:sp>
          <p:nvSpPr>
            <p:cNvPr id="3" name="Freeform 3"/>
            <p:cNvSpPr/>
            <p:nvPr/>
          </p:nvSpPr>
          <p:spPr>
            <a:xfrm>
              <a:off x="322531" y="6865057"/>
              <a:ext cx="8316441" cy="4861934"/>
            </a:xfrm>
            <a:custGeom>
              <a:avLst/>
              <a:gdLst/>
              <a:ahLst/>
              <a:cxnLst/>
              <a:rect l="l" t="t" r="r" b="b"/>
              <a:pathLst>
                <a:path w="8316441" h="4861934">
                  <a:moveTo>
                    <a:pt x="0" y="0"/>
                  </a:moveTo>
                  <a:lnTo>
                    <a:pt x="8316441" y="0"/>
                  </a:lnTo>
                  <a:lnTo>
                    <a:pt x="8316441" y="4861933"/>
                  </a:lnTo>
                  <a:lnTo>
                    <a:pt x="0" y="486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980293" y="5346324"/>
              <a:ext cx="8244810" cy="6434301"/>
            </a:xfrm>
            <a:custGeom>
              <a:avLst/>
              <a:gdLst/>
              <a:ahLst/>
              <a:cxnLst/>
              <a:rect l="l" t="t" r="r" b="b"/>
              <a:pathLst>
                <a:path w="8244810" h="6434301">
                  <a:moveTo>
                    <a:pt x="0" y="0"/>
                  </a:moveTo>
                  <a:lnTo>
                    <a:pt x="8244810" y="0"/>
                  </a:lnTo>
                  <a:lnTo>
                    <a:pt x="8244810" y="6434301"/>
                  </a:lnTo>
                  <a:lnTo>
                    <a:pt x="0" y="643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1569835" y="8195791"/>
              <a:ext cx="506254" cy="830834"/>
            </a:xfrm>
            <a:custGeom>
              <a:avLst/>
              <a:gdLst/>
              <a:ahLst/>
              <a:cxnLst/>
              <a:rect l="l" t="t" r="r" b="b"/>
              <a:pathLst>
                <a:path w="506254" h="830834">
                  <a:moveTo>
                    <a:pt x="0" y="0"/>
                  </a:moveTo>
                  <a:lnTo>
                    <a:pt x="506254" y="0"/>
                  </a:lnTo>
                  <a:lnTo>
                    <a:pt x="506254" y="830834"/>
                  </a:lnTo>
                  <a:lnTo>
                    <a:pt x="0" y="830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7203472" y="11462087"/>
              <a:ext cx="8345218" cy="660235"/>
              <a:chOff x="0" y="0"/>
              <a:chExt cx="6420999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9194261" y="430394"/>
              <a:ext cx="3124703" cy="5448921"/>
            </a:xfrm>
            <a:custGeom>
              <a:avLst/>
              <a:gdLst/>
              <a:ahLst/>
              <a:cxnLst/>
              <a:rect l="l" t="t" r="r" b="b"/>
              <a:pathLst>
                <a:path w="3124703" h="5448921">
                  <a:moveTo>
                    <a:pt x="0" y="0"/>
                  </a:moveTo>
                  <a:lnTo>
                    <a:pt x="3124703" y="0"/>
                  </a:lnTo>
                  <a:lnTo>
                    <a:pt x="3124703" y="5448920"/>
                  </a:lnTo>
                  <a:lnTo>
                    <a:pt x="0" y="5448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5111778" y="143456"/>
              <a:ext cx="3256292" cy="657426"/>
            </a:xfrm>
            <a:custGeom>
              <a:avLst/>
              <a:gdLst/>
              <a:ahLst/>
              <a:cxnLst/>
              <a:rect l="l" t="t" r="r" b="b"/>
              <a:pathLst>
                <a:path w="3256292" h="657426">
                  <a:moveTo>
                    <a:pt x="0" y="657426"/>
                  </a:moveTo>
                  <a:lnTo>
                    <a:pt x="3256292" y="657426"/>
                  </a:lnTo>
                  <a:lnTo>
                    <a:pt x="3256292" y="0"/>
                  </a:lnTo>
                  <a:lnTo>
                    <a:pt x="0" y="0"/>
                  </a:lnTo>
                  <a:lnTo>
                    <a:pt x="0" y="65742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764877" y="155460"/>
              <a:ext cx="13052395" cy="660235"/>
              <a:chOff x="0" y="0"/>
              <a:chExt cx="10042808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100428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042808" h="76200">
                    <a:moveTo>
                      <a:pt x="0" y="0"/>
                    </a:moveTo>
                    <a:lnTo>
                      <a:pt x="10042808" y="0"/>
                    </a:lnTo>
                    <a:lnTo>
                      <a:pt x="100428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6097087"/>
              <a:ext cx="835013" cy="835013"/>
            </a:xfrm>
            <a:custGeom>
              <a:avLst/>
              <a:gdLst/>
              <a:ahLst/>
              <a:cxnLst/>
              <a:rect l="l" t="t" r="r" b="b"/>
              <a:pathLst>
                <a:path w="835013" h="835013">
                  <a:moveTo>
                    <a:pt x="0" y="0"/>
                  </a:moveTo>
                  <a:lnTo>
                    <a:pt x="835013" y="0"/>
                  </a:lnTo>
                  <a:lnTo>
                    <a:pt x="835013" y="835013"/>
                  </a:lnTo>
                  <a:lnTo>
                    <a:pt x="0" y="83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935003" y="186637"/>
              <a:ext cx="4023972" cy="505426"/>
            </a:xfrm>
            <a:custGeom>
              <a:avLst/>
              <a:gdLst/>
              <a:ahLst/>
              <a:cxnLst/>
              <a:rect l="l" t="t" r="r" b="b"/>
              <a:pathLst>
                <a:path w="4023972" h="505426">
                  <a:moveTo>
                    <a:pt x="0" y="0"/>
                  </a:moveTo>
                  <a:lnTo>
                    <a:pt x="4023971" y="0"/>
                  </a:lnTo>
                  <a:lnTo>
                    <a:pt x="4023971" y="505426"/>
                  </a:lnTo>
                  <a:lnTo>
                    <a:pt x="0" y="50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 rot="5400000">
              <a:off x="22076555" y="14467"/>
              <a:ext cx="723356" cy="694421"/>
            </a:xfrm>
            <a:custGeom>
              <a:avLst/>
              <a:gdLst/>
              <a:ahLst/>
              <a:cxnLst/>
              <a:rect l="l" t="t" r="r" b="b"/>
              <a:pathLst>
                <a:path w="723356" h="694421">
                  <a:moveTo>
                    <a:pt x="0" y="0"/>
                  </a:moveTo>
                  <a:lnTo>
                    <a:pt x="723356" y="0"/>
                  </a:lnTo>
                  <a:lnTo>
                    <a:pt x="723356" y="694422"/>
                  </a:lnTo>
                  <a:lnTo>
                    <a:pt x="0" y="69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 rot="-536019">
            <a:off x="851983" y="858130"/>
            <a:ext cx="3112432" cy="3096585"/>
            <a:chOff x="0" y="0"/>
            <a:chExt cx="1086475" cy="1080943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1063615" cy="1053003"/>
            </a:xfrm>
            <a:custGeom>
              <a:avLst/>
              <a:gdLst/>
              <a:ahLst/>
              <a:cxnLst/>
              <a:rect l="l" t="t" r="r" b="b"/>
              <a:pathLst>
                <a:path w="1063615" h="1053003">
                  <a:moveTo>
                    <a:pt x="1063615" y="1053003"/>
                  </a:moveTo>
                  <a:lnTo>
                    <a:pt x="0" y="1045383"/>
                  </a:lnTo>
                  <a:lnTo>
                    <a:pt x="0" y="378436"/>
                  </a:lnTo>
                  <a:lnTo>
                    <a:pt x="17780" y="19050"/>
                  </a:lnTo>
                  <a:lnTo>
                    <a:pt x="528162" y="0"/>
                  </a:lnTo>
                  <a:lnTo>
                    <a:pt x="1044565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1092825" cy="1079673"/>
            </a:xfrm>
            <a:custGeom>
              <a:avLst/>
              <a:gdLst/>
              <a:ahLst/>
              <a:cxnLst/>
              <a:rect l="l" t="t" r="r" b="b"/>
              <a:pathLst>
                <a:path w="1092825" h="1079673">
                  <a:moveTo>
                    <a:pt x="1058535" y="21590"/>
                  </a:moveTo>
                  <a:cubicBezTo>
                    <a:pt x="1059805" y="34290"/>
                    <a:pt x="1059805" y="44450"/>
                    <a:pt x="1061075" y="54610"/>
                  </a:cubicBezTo>
                  <a:cubicBezTo>
                    <a:pt x="1063615" y="79097"/>
                    <a:pt x="1064885" y="100459"/>
                    <a:pt x="1067425" y="121058"/>
                  </a:cubicBezTo>
                  <a:cubicBezTo>
                    <a:pt x="1067425" y="150812"/>
                    <a:pt x="1080125" y="737497"/>
                    <a:pt x="1086475" y="767251"/>
                  </a:cubicBezTo>
                  <a:cubicBezTo>
                    <a:pt x="1092825" y="812263"/>
                    <a:pt x="1089015" y="858038"/>
                    <a:pt x="1089015" y="903051"/>
                  </a:cubicBezTo>
                  <a:cubicBezTo>
                    <a:pt x="1089015" y="942723"/>
                    <a:pt x="1090285" y="979343"/>
                    <a:pt x="1091555" y="1018713"/>
                  </a:cubicBezTo>
                  <a:cubicBezTo>
                    <a:pt x="1091555" y="1040303"/>
                    <a:pt x="1091555" y="1054273"/>
                    <a:pt x="1091555" y="1078403"/>
                  </a:cubicBezTo>
                  <a:cubicBezTo>
                    <a:pt x="1068695" y="1078403"/>
                    <a:pt x="1048375" y="1079673"/>
                    <a:pt x="1030071" y="1078403"/>
                  </a:cubicBezTo>
                  <a:cubicBezTo>
                    <a:pt x="979568" y="1073323"/>
                    <a:pt x="928288" y="1079673"/>
                    <a:pt x="877785" y="1074593"/>
                  </a:cubicBezTo>
                  <a:cubicBezTo>
                    <a:pt x="847483" y="1070783"/>
                    <a:pt x="817958" y="1073323"/>
                    <a:pt x="787656" y="1070783"/>
                  </a:cubicBezTo>
                  <a:cubicBezTo>
                    <a:pt x="773670" y="1069513"/>
                    <a:pt x="759685" y="1068243"/>
                    <a:pt x="745699" y="1066973"/>
                  </a:cubicBezTo>
                  <a:cubicBezTo>
                    <a:pt x="737152" y="1066973"/>
                    <a:pt x="729383" y="1068243"/>
                    <a:pt x="720836" y="1068243"/>
                  </a:cubicBezTo>
                  <a:cubicBezTo>
                    <a:pt x="699081" y="1066973"/>
                    <a:pt x="639253" y="1068243"/>
                    <a:pt x="617498" y="1066973"/>
                  </a:cubicBezTo>
                  <a:cubicBezTo>
                    <a:pt x="601959" y="1065703"/>
                    <a:pt x="291169" y="1074593"/>
                    <a:pt x="275630" y="1073323"/>
                  </a:cubicBezTo>
                  <a:cubicBezTo>
                    <a:pt x="271745" y="1073323"/>
                    <a:pt x="267083" y="1074593"/>
                    <a:pt x="263198" y="1074593"/>
                  </a:cubicBezTo>
                  <a:cubicBezTo>
                    <a:pt x="253874" y="1074593"/>
                    <a:pt x="245328" y="1075863"/>
                    <a:pt x="236004" y="1075863"/>
                  </a:cubicBezTo>
                  <a:cubicBezTo>
                    <a:pt x="212695" y="1075863"/>
                    <a:pt x="190163" y="1074593"/>
                    <a:pt x="166853" y="1073323"/>
                  </a:cubicBezTo>
                  <a:cubicBezTo>
                    <a:pt x="152868" y="1072053"/>
                    <a:pt x="138882" y="1070783"/>
                    <a:pt x="125674" y="1069513"/>
                  </a:cubicBezTo>
                  <a:cubicBezTo>
                    <a:pt x="100811" y="1068243"/>
                    <a:pt x="75947" y="1066973"/>
                    <a:pt x="48260" y="1066973"/>
                  </a:cubicBezTo>
                  <a:cubicBezTo>
                    <a:pt x="38100" y="1066973"/>
                    <a:pt x="29210" y="1066973"/>
                    <a:pt x="19050" y="1065703"/>
                  </a:cubicBezTo>
                  <a:cubicBezTo>
                    <a:pt x="10160" y="1064433"/>
                    <a:pt x="5080" y="1058083"/>
                    <a:pt x="7620" y="1049193"/>
                  </a:cubicBezTo>
                  <a:cubicBezTo>
                    <a:pt x="16510" y="1017489"/>
                    <a:pt x="12700" y="998416"/>
                    <a:pt x="11430" y="978580"/>
                  </a:cubicBezTo>
                  <a:cubicBezTo>
                    <a:pt x="10160" y="938145"/>
                    <a:pt x="6350" y="898473"/>
                    <a:pt x="7620" y="858038"/>
                  </a:cubicBezTo>
                  <a:cubicBezTo>
                    <a:pt x="5080" y="807686"/>
                    <a:pt x="0" y="184380"/>
                    <a:pt x="7620" y="133264"/>
                  </a:cubicBezTo>
                  <a:cubicBezTo>
                    <a:pt x="8890" y="123346"/>
                    <a:pt x="7620" y="112665"/>
                    <a:pt x="8890" y="102748"/>
                  </a:cubicBezTo>
                  <a:cubicBezTo>
                    <a:pt x="10160" y="86726"/>
                    <a:pt x="12700" y="691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523" y="30480"/>
                    <a:pt x="68955" y="29210"/>
                  </a:cubicBezTo>
                  <a:cubicBezTo>
                    <a:pt x="89933" y="25400"/>
                    <a:pt x="110911" y="22860"/>
                    <a:pt x="132666" y="20320"/>
                  </a:cubicBezTo>
                  <a:cubicBezTo>
                    <a:pt x="147429" y="17780"/>
                    <a:pt x="162191" y="16510"/>
                    <a:pt x="176177" y="13970"/>
                  </a:cubicBezTo>
                  <a:cubicBezTo>
                    <a:pt x="190163" y="11430"/>
                    <a:pt x="204925" y="8890"/>
                    <a:pt x="218911" y="8890"/>
                  </a:cubicBezTo>
                  <a:cubicBezTo>
                    <a:pt x="234450" y="7620"/>
                    <a:pt x="249990" y="10160"/>
                    <a:pt x="265529" y="8890"/>
                  </a:cubicBezTo>
                  <a:cubicBezTo>
                    <a:pt x="284953" y="8890"/>
                    <a:pt x="636923" y="6350"/>
                    <a:pt x="656347" y="5080"/>
                  </a:cubicBezTo>
                  <a:cubicBezTo>
                    <a:pt x="674994" y="3810"/>
                    <a:pt x="693642" y="2540"/>
                    <a:pt x="713066" y="2540"/>
                  </a:cubicBezTo>
                  <a:cubicBezTo>
                    <a:pt x="744922" y="1270"/>
                    <a:pt x="776001" y="0"/>
                    <a:pt x="807857" y="0"/>
                  </a:cubicBezTo>
                  <a:cubicBezTo>
                    <a:pt x="821065" y="0"/>
                    <a:pt x="835051" y="2540"/>
                    <a:pt x="848260" y="2540"/>
                  </a:cubicBezTo>
                  <a:cubicBezTo>
                    <a:pt x="884777" y="3810"/>
                    <a:pt x="922072" y="5080"/>
                    <a:pt x="958590" y="7620"/>
                  </a:cubicBezTo>
                  <a:cubicBezTo>
                    <a:pt x="978014" y="8890"/>
                    <a:pt x="997439" y="12700"/>
                    <a:pt x="1016863" y="16510"/>
                  </a:cubicBezTo>
                  <a:cubicBezTo>
                    <a:pt x="1021525" y="16510"/>
                    <a:pt x="1026187" y="16510"/>
                    <a:pt x="1030071" y="16510"/>
                  </a:cubicBezTo>
                  <a:cubicBezTo>
                    <a:pt x="1039485" y="17780"/>
                    <a:pt x="1048375" y="20320"/>
                    <a:pt x="1058535" y="21590"/>
                  </a:cubicBezTo>
                  <a:close/>
                  <a:moveTo>
                    <a:pt x="1068695" y="1061893"/>
                  </a:moveTo>
                  <a:cubicBezTo>
                    <a:pt x="1069965" y="1045383"/>
                    <a:pt x="1071235" y="1032683"/>
                    <a:pt x="1071235" y="1019983"/>
                  </a:cubicBezTo>
                  <a:cubicBezTo>
                    <a:pt x="1069965" y="975528"/>
                    <a:pt x="1068695" y="935093"/>
                    <a:pt x="1068695" y="891607"/>
                  </a:cubicBezTo>
                  <a:cubicBezTo>
                    <a:pt x="1068695" y="871771"/>
                    <a:pt x="1071235" y="851935"/>
                    <a:pt x="1069965" y="832099"/>
                  </a:cubicBezTo>
                  <a:cubicBezTo>
                    <a:pt x="1069965" y="813789"/>
                    <a:pt x="1068695" y="794716"/>
                    <a:pt x="1067425" y="776406"/>
                  </a:cubicBezTo>
                  <a:cubicBezTo>
                    <a:pt x="1062345" y="748178"/>
                    <a:pt x="1050915" y="163781"/>
                    <a:pt x="1050915" y="135553"/>
                  </a:cubicBezTo>
                  <a:cubicBezTo>
                    <a:pt x="1048375" y="111903"/>
                    <a:pt x="1045835" y="87489"/>
                    <a:pt x="1043295" y="63500"/>
                  </a:cubicBezTo>
                  <a:cubicBezTo>
                    <a:pt x="1042025" y="44450"/>
                    <a:pt x="1040755" y="43180"/>
                    <a:pt x="1027741" y="41910"/>
                  </a:cubicBezTo>
                  <a:cubicBezTo>
                    <a:pt x="1025410" y="41910"/>
                    <a:pt x="1023856" y="41910"/>
                    <a:pt x="1021525" y="40640"/>
                  </a:cubicBezTo>
                  <a:cubicBezTo>
                    <a:pt x="1002100" y="36830"/>
                    <a:pt x="981899" y="31750"/>
                    <a:pt x="962475" y="30480"/>
                  </a:cubicBezTo>
                  <a:cubicBezTo>
                    <a:pt x="915079" y="26670"/>
                    <a:pt x="866907" y="25400"/>
                    <a:pt x="819512" y="22860"/>
                  </a:cubicBezTo>
                  <a:cubicBezTo>
                    <a:pt x="812519" y="22860"/>
                    <a:pt x="804749" y="22860"/>
                    <a:pt x="797756" y="22860"/>
                  </a:cubicBezTo>
                  <a:cubicBezTo>
                    <a:pt x="786102" y="22860"/>
                    <a:pt x="774447" y="22860"/>
                    <a:pt x="763569" y="22860"/>
                  </a:cubicBezTo>
                  <a:cubicBezTo>
                    <a:pt x="738706" y="22860"/>
                    <a:pt x="713843" y="22860"/>
                    <a:pt x="689757" y="24130"/>
                  </a:cubicBezTo>
                  <a:cubicBezTo>
                    <a:pt x="668779" y="25400"/>
                    <a:pt x="315255" y="29210"/>
                    <a:pt x="294277" y="29210"/>
                  </a:cubicBezTo>
                  <a:cubicBezTo>
                    <a:pt x="260090" y="29210"/>
                    <a:pt x="225903" y="26670"/>
                    <a:pt x="191717" y="33020"/>
                  </a:cubicBezTo>
                  <a:cubicBezTo>
                    <a:pt x="173846" y="36830"/>
                    <a:pt x="156753" y="36830"/>
                    <a:pt x="139659" y="38100"/>
                  </a:cubicBezTo>
                  <a:cubicBezTo>
                    <a:pt x="110134" y="41910"/>
                    <a:pt x="80609" y="45720"/>
                    <a:pt x="49530" y="50800"/>
                  </a:cubicBezTo>
                  <a:cubicBezTo>
                    <a:pt x="36830" y="50800"/>
                    <a:pt x="34290" y="53340"/>
                    <a:pt x="33020" y="66890"/>
                  </a:cubicBezTo>
                  <a:cubicBezTo>
                    <a:pt x="31750" y="80623"/>
                    <a:pt x="31750" y="94355"/>
                    <a:pt x="30480" y="108088"/>
                  </a:cubicBezTo>
                  <a:cubicBezTo>
                    <a:pt x="29210" y="130976"/>
                    <a:pt x="26670" y="153100"/>
                    <a:pt x="25400" y="175988"/>
                  </a:cubicBezTo>
                  <a:cubicBezTo>
                    <a:pt x="20320" y="200401"/>
                    <a:pt x="26670" y="797005"/>
                    <a:pt x="29210" y="821418"/>
                  </a:cubicBezTo>
                  <a:cubicBezTo>
                    <a:pt x="29210" y="847358"/>
                    <a:pt x="29210" y="874060"/>
                    <a:pt x="30480" y="899999"/>
                  </a:cubicBezTo>
                  <a:cubicBezTo>
                    <a:pt x="30480" y="919072"/>
                    <a:pt x="33020" y="938145"/>
                    <a:pt x="33020" y="957218"/>
                  </a:cubicBezTo>
                  <a:cubicBezTo>
                    <a:pt x="33020" y="977817"/>
                    <a:pt x="33020" y="998416"/>
                    <a:pt x="31750" y="1019983"/>
                  </a:cubicBezTo>
                  <a:cubicBezTo>
                    <a:pt x="31750" y="1023793"/>
                    <a:pt x="31750" y="1026333"/>
                    <a:pt x="31750" y="1030143"/>
                  </a:cubicBezTo>
                  <a:cubicBezTo>
                    <a:pt x="31750" y="1040303"/>
                    <a:pt x="35560" y="1044113"/>
                    <a:pt x="44450" y="1044113"/>
                  </a:cubicBezTo>
                  <a:cubicBezTo>
                    <a:pt x="58077" y="1044113"/>
                    <a:pt x="68955" y="1045383"/>
                    <a:pt x="79055" y="1045383"/>
                  </a:cubicBezTo>
                  <a:cubicBezTo>
                    <a:pt x="93818" y="1045383"/>
                    <a:pt x="109357" y="1042843"/>
                    <a:pt x="124120" y="1045383"/>
                  </a:cubicBezTo>
                  <a:cubicBezTo>
                    <a:pt x="148206" y="1049193"/>
                    <a:pt x="172292" y="1051733"/>
                    <a:pt x="196378" y="1050463"/>
                  </a:cubicBezTo>
                  <a:cubicBezTo>
                    <a:pt x="211918" y="1049193"/>
                    <a:pt x="226680" y="1051733"/>
                    <a:pt x="242220" y="1051733"/>
                  </a:cubicBezTo>
                  <a:cubicBezTo>
                    <a:pt x="264752" y="1051733"/>
                    <a:pt x="287284" y="1050463"/>
                    <a:pt x="309817" y="1051733"/>
                  </a:cubicBezTo>
                  <a:cubicBezTo>
                    <a:pt x="343226" y="1053003"/>
                    <a:pt x="709958" y="1042843"/>
                    <a:pt x="744145" y="1045383"/>
                  </a:cubicBezTo>
                  <a:cubicBezTo>
                    <a:pt x="758908" y="1046653"/>
                    <a:pt x="773670" y="1047923"/>
                    <a:pt x="787656" y="1047923"/>
                  </a:cubicBezTo>
                  <a:cubicBezTo>
                    <a:pt x="813296" y="1050463"/>
                    <a:pt x="838159" y="1046653"/>
                    <a:pt x="863799" y="1050463"/>
                  </a:cubicBezTo>
                  <a:cubicBezTo>
                    <a:pt x="884777" y="1053003"/>
                    <a:pt x="905756" y="1053003"/>
                    <a:pt x="926734" y="1055543"/>
                  </a:cubicBezTo>
                  <a:cubicBezTo>
                    <a:pt x="957813" y="1059353"/>
                    <a:pt x="988892" y="1061893"/>
                    <a:pt x="1019971" y="1063163"/>
                  </a:cubicBezTo>
                  <a:cubicBezTo>
                    <a:pt x="1031625" y="1063163"/>
                    <a:pt x="1048375" y="1061893"/>
                    <a:pt x="1068695" y="106189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8" name="TextBox 18"/>
          <p:cNvSpPr txBox="1"/>
          <p:nvPr/>
        </p:nvSpPr>
        <p:spPr>
          <a:xfrm rot="-623819">
            <a:off x="1418823" y="1319760"/>
            <a:ext cx="1980470" cy="243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699"/>
              </a:lnSpc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תפריט</a:t>
            </a:r>
          </a:p>
          <a:p>
            <a:pPr marL="0" lvl="0" indent="0" algn="ctr" rtl="1">
              <a:lnSpc>
                <a:spcPts val="9699"/>
              </a:lnSpc>
              <a:spcBef>
                <a:spcPct val="0"/>
              </a:spcBef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ניווט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59066" y="7137467"/>
            <a:ext cx="4791239" cy="17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01"/>
              </a:lnSpc>
            </a:pPr>
            <a:r>
              <a:rPr lang="he-IL" sz="3539" b="1" u="sng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התפריט כולל : </a:t>
            </a:r>
          </a:p>
          <a:p>
            <a:pPr algn="r" rtl="1">
              <a:lnSpc>
                <a:spcPts val="4601"/>
              </a:lnSpc>
            </a:pPr>
            <a:r>
              <a:rPr lang="he-IL" sz="35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תכנון נסיעה שבועית </a:t>
            </a:r>
          </a:p>
          <a:p>
            <a:pPr algn="r" rtl="1">
              <a:lnSpc>
                <a:spcPts val="4601"/>
              </a:lnSpc>
            </a:pPr>
            <a:r>
              <a:rPr lang="he-IL" sz="35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תפריט הגדרות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17105" y="8698230"/>
            <a:ext cx="433388" cy="513397"/>
            <a:chOff x="0" y="0"/>
            <a:chExt cx="577850" cy="684530"/>
          </a:xfrm>
        </p:grpSpPr>
        <p:sp>
          <p:nvSpPr>
            <p:cNvPr id="24" name="Freeform 24"/>
            <p:cNvSpPr/>
            <p:nvPr/>
          </p:nvSpPr>
          <p:spPr>
            <a:xfrm>
              <a:off x="43180" y="49530"/>
              <a:ext cx="486410" cy="589280"/>
            </a:xfrm>
            <a:custGeom>
              <a:avLst/>
              <a:gdLst/>
              <a:ahLst/>
              <a:cxnLst/>
              <a:rect l="l" t="t" r="r" b="b"/>
              <a:pathLst>
                <a:path w="486410" h="589280">
                  <a:moveTo>
                    <a:pt x="214630" y="275590"/>
                  </a:moveTo>
                  <a:cubicBezTo>
                    <a:pt x="219710" y="396240"/>
                    <a:pt x="267970" y="469900"/>
                    <a:pt x="262890" y="510540"/>
                  </a:cubicBezTo>
                  <a:cubicBezTo>
                    <a:pt x="259080" y="538480"/>
                    <a:pt x="238760" y="563880"/>
                    <a:pt x="220980" y="575310"/>
                  </a:cubicBezTo>
                  <a:cubicBezTo>
                    <a:pt x="204470" y="585470"/>
                    <a:pt x="180340" y="589280"/>
                    <a:pt x="162560" y="584200"/>
                  </a:cubicBezTo>
                  <a:cubicBezTo>
                    <a:pt x="142240" y="577850"/>
                    <a:pt x="111760" y="556260"/>
                    <a:pt x="104140" y="534670"/>
                  </a:cubicBezTo>
                  <a:cubicBezTo>
                    <a:pt x="95250" y="513080"/>
                    <a:pt x="120650" y="478790"/>
                    <a:pt x="115570" y="453390"/>
                  </a:cubicBezTo>
                  <a:cubicBezTo>
                    <a:pt x="110490" y="429260"/>
                    <a:pt x="82550" y="410210"/>
                    <a:pt x="77470" y="387350"/>
                  </a:cubicBezTo>
                  <a:cubicBezTo>
                    <a:pt x="73660" y="367030"/>
                    <a:pt x="77470" y="344170"/>
                    <a:pt x="83820" y="327660"/>
                  </a:cubicBezTo>
                  <a:cubicBezTo>
                    <a:pt x="88900" y="314960"/>
                    <a:pt x="97790" y="303530"/>
                    <a:pt x="109220" y="295910"/>
                  </a:cubicBezTo>
                  <a:cubicBezTo>
                    <a:pt x="123190" y="287020"/>
                    <a:pt x="148590" y="278130"/>
                    <a:pt x="167640" y="280670"/>
                  </a:cubicBezTo>
                  <a:cubicBezTo>
                    <a:pt x="186690" y="283210"/>
                    <a:pt x="209550" y="295910"/>
                    <a:pt x="222250" y="308610"/>
                  </a:cubicBezTo>
                  <a:cubicBezTo>
                    <a:pt x="232410" y="318770"/>
                    <a:pt x="245110" y="341630"/>
                    <a:pt x="241300" y="344170"/>
                  </a:cubicBezTo>
                  <a:cubicBezTo>
                    <a:pt x="236220" y="349250"/>
                    <a:pt x="154940" y="308610"/>
                    <a:pt x="146050" y="285750"/>
                  </a:cubicBezTo>
                  <a:cubicBezTo>
                    <a:pt x="139700" y="269240"/>
                    <a:pt x="149860" y="245110"/>
                    <a:pt x="160020" y="229870"/>
                  </a:cubicBezTo>
                  <a:cubicBezTo>
                    <a:pt x="170180" y="214630"/>
                    <a:pt x="190500" y="199390"/>
                    <a:pt x="208280" y="195580"/>
                  </a:cubicBezTo>
                  <a:cubicBezTo>
                    <a:pt x="226060" y="191770"/>
                    <a:pt x="250190" y="196850"/>
                    <a:pt x="265430" y="203200"/>
                  </a:cubicBezTo>
                  <a:cubicBezTo>
                    <a:pt x="278130" y="208280"/>
                    <a:pt x="288290" y="218440"/>
                    <a:pt x="295910" y="228600"/>
                  </a:cubicBezTo>
                  <a:cubicBezTo>
                    <a:pt x="303530" y="238760"/>
                    <a:pt x="309880" y="250190"/>
                    <a:pt x="309880" y="265430"/>
                  </a:cubicBezTo>
                  <a:cubicBezTo>
                    <a:pt x="311150" y="287020"/>
                    <a:pt x="280670" y="331470"/>
                    <a:pt x="285750" y="344170"/>
                  </a:cubicBezTo>
                  <a:cubicBezTo>
                    <a:pt x="288290" y="349250"/>
                    <a:pt x="299720" y="346710"/>
                    <a:pt x="302260" y="351790"/>
                  </a:cubicBezTo>
                  <a:cubicBezTo>
                    <a:pt x="304800" y="356870"/>
                    <a:pt x="302260" y="365760"/>
                    <a:pt x="299720" y="374650"/>
                  </a:cubicBezTo>
                  <a:cubicBezTo>
                    <a:pt x="295910" y="386080"/>
                    <a:pt x="292100" y="401320"/>
                    <a:pt x="281940" y="412750"/>
                  </a:cubicBezTo>
                  <a:cubicBezTo>
                    <a:pt x="269240" y="426720"/>
                    <a:pt x="243840" y="441960"/>
                    <a:pt x="226060" y="445770"/>
                  </a:cubicBezTo>
                  <a:cubicBezTo>
                    <a:pt x="210820" y="449580"/>
                    <a:pt x="196850" y="447040"/>
                    <a:pt x="182880" y="441960"/>
                  </a:cubicBezTo>
                  <a:cubicBezTo>
                    <a:pt x="165100" y="435610"/>
                    <a:pt x="147320" y="420370"/>
                    <a:pt x="132080" y="401320"/>
                  </a:cubicBezTo>
                  <a:cubicBezTo>
                    <a:pt x="111760" y="374650"/>
                    <a:pt x="87630" y="317500"/>
                    <a:pt x="80010" y="288290"/>
                  </a:cubicBezTo>
                  <a:cubicBezTo>
                    <a:pt x="74930" y="270510"/>
                    <a:pt x="73660" y="260350"/>
                    <a:pt x="76200" y="245110"/>
                  </a:cubicBezTo>
                  <a:cubicBezTo>
                    <a:pt x="80010" y="227330"/>
                    <a:pt x="93980" y="200660"/>
                    <a:pt x="107950" y="187960"/>
                  </a:cubicBezTo>
                  <a:cubicBezTo>
                    <a:pt x="119380" y="176530"/>
                    <a:pt x="132080" y="170180"/>
                    <a:pt x="147320" y="167640"/>
                  </a:cubicBezTo>
                  <a:cubicBezTo>
                    <a:pt x="166370" y="165100"/>
                    <a:pt x="195580" y="170180"/>
                    <a:pt x="212090" y="177800"/>
                  </a:cubicBezTo>
                  <a:cubicBezTo>
                    <a:pt x="226060" y="184150"/>
                    <a:pt x="236220" y="194310"/>
                    <a:pt x="245110" y="208280"/>
                  </a:cubicBezTo>
                  <a:cubicBezTo>
                    <a:pt x="256540" y="224790"/>
                    <a:pt x="269240" y="254000"/>
                    <a:pt x="270510" y="274320"/>
                  </a:cubicBezTo>
                  <a:cubicBezTo>
                    <a:pt x="271780" y="290830"/>
                    <a:pt x="267970" y="306070"/>
                    <a:pt x="261620" y="318770"/>
                  </a:cubicBezTo>
                  <a:cubicBezTo>
                    <a:pt x="255270" y="331470"/>
                    <a:pt x="246380" y="344170"/>
                    <a:pt x="234950" y="353060"/>
                  </a:cubicBezTo>
                  <a:cubicBezTo>
                    <a:pt x="223520" y="361950"/>
                    <a:pt x="209550" y="369570"/>
                    <a:pt x="194310" y="372110"/>
                  </a:cubicBezTo>
                  <a:cubicBezTo>
                    <a:pt x="175260" y="374650"/>
                    <a:pt x="147320" y="370840"/>
                    <a:pt x="129540" y="360680"/>
                  </a:cubicBezTo>
                  <a:cubicBezTo>
                    <a:pt x="111760" y="350520"/>
                    <a:pt x="86360" y="326390"/>
                    <a:pt x="88900" y="308610"/>
                  </a:cubicBezTo>
                  <a:cubicBezTo>
                    <a:pt x="92710" y="280670"/>
                    <a:pt x="172720" y="232410"/>
                    <a:pt x="213360" y="218440"/>
                  </a:cubicBezTo>
                  <a:cubicBezTo>
                    <a:pt x="245110" y="208280"/>
                    <a:pt x="276860" y="208280"/>
                    <a:pt x="304800" y="215900"/>
                  </a:cubicBezTo>
                  <a:cubicBezTo>
                    <a:pt x="331470" y="223520"/>
                    <a:pt x="358140" y="241300"/>
                    <a:pt x="375920" y="261620"/>
                  </a:cubicBezTo>
                  <a:cubicBezTo>
                    <a:pt x="393700" y="281940"/>
                    <a:pt x="411480" y="312420"/>
                    <a:pt x="414020" y="337820"/>
                  </a:cubicBezTo>
                  <a:cubicBezTo>
                    <a:pt x="416560" y="360680"/>
                    <a:pt x="405130" y="389890"/>
                    <a:pt x="393700" y="406400"/>
                  </a:cubicBezTo>
                  <a:cubicBezTo>
                    <a:pt x="384810" y="420370"/>
                    <a:pt x="370840" y="430530"/>
                    <a:pt x="356870" y="436880"/>
                  </a:cubicBezTo>
                  <a:cubicBezTo>
                    <a:pt x="342900" y="443230"/>
                    <a:pt x="325120" y="447040"/>
                    <a:pt x="309880" y="445770"/>
                  </a:cubicBezTo>
                  <a:cubicBezTo>
                    <a:pt x="294640" y="444500"/>
                    <a:pt x="281940" y="441960"/>
                    <a:pt x="264160" y="433070"/>
                  </a:cubicBezTo>
                  <a:cubicBezTo>
                    <a:pt x="231140" y="416560"/>
                    <a:pt x="179070" y="373380"/>
                    <a:pt x="139700" y="330200"/>
                  </a:cubicBezTo>
                  <a:cubicBezTo>
                    <a:pt x="92710" y="279400"/>
                    <a:pt x="25400" y="193040"/>
                    <a:pt x="8890" y="143510"/>
                  </a:cubicBezTo>
                  <a:cubicBezTo>
                    <a:pt x="0" y="115570"/>
                    <a:pt x="0" y="91440"/>
                    <a:pt x="7620" y="69850"/>
                  </a:cubicBezTo>
                  <a:cubicBezTo>
                    <a:pt x="15240" y="48260"/>
                    <a:pt x="38100" y="25400"/>
                    <a:pt x="55880" y="13970"/>
                  </a:cubicBezTo>
                  <a:cubicBezTo>
                    <a:pt x="71120" y="5080"/>
                    <a:pt x="86360" y="0"/>
                    <a:pt x="104140" y="1270"/>
                  </a:cubicBezTo>
                  <a:cubicBezTo>
                    <a:pt x="125730" y="2540"/>
                    <a:pt x="152400" y="8890"/>
                    <a:pt x="172720" y="25400"/>
                  </a:cubicBezTo>
                  <a:cubicBezTo>
                    <a:pt x="200660" y="48260"/>
                    <a:pt x="213360" y="106680"/>
                    <a:pt x="242570" y="144780"/>
                  </a:cubicBezTo>
                  <a:cubicBezTo>
                    <a:pt x="275590" y="187960"/>
                    <a:pt x="325120" y="242570"/>
                    <a:pt x="364490" y="270510"/>
                  </a:cubicBezTo>
                  <a:cubicBezTo>
                    <a:pt x="393700" y="290830"/>
                    <a:pt x="431800" y="293370"/>
                    <a:pt x="449580" y="307340"/>
                  </a:cubicBezTo>
                  <a:cubicBezTo>
                    <a:pt x="461010" y="316230"/>
                    <a:pt x="466090" y="322580"/>
                    <a:pt x="471170" y="334010"/>
                  </a:cubicBezTo>
                  <a:cubicBezTo>
                    <a:pt x="478790" y="350520"/>
                    <a:pt x="486410" y="379730"/>
                    <a:pt x="483870" y="401320"/>
                  </a:cubicBezTo>
                  <a:cubicBezTo>
                    <a:pt x="481330" y="422910"/>
                    <a:pt x="468630" y="447040"/>
                    <a:pt x="453390" y="462280"/>
                  </a:cubicBezTo>
                  <a:cubicBezTo>
                    <a:pt x="438150" y="477520"/>
                    <a:pt x="410210" y="487680"/>
                    <a:pt x="392430" y="491490"/>
                  </a:cubicBezTo>
                  <a:cubicBezTo>
                    <a:pt x="379730" y="494030"/>
                    <a:pt x="370840" y="495300"/>
                    <a:pt x="358140" y="491490"/>
                  </a:cubicBezTo>
                  <a:cubicBezTo>
                    <a:pt x="340360" y="486410"/>
                    <a:pt x="312420" y="473710"/>
                    <a:pt x="298450" y="457200"/>
                  </a:cubicBezTo>
                  <a:cubicBezTo>
                    <a:pt x="284480" y="440690"/>
                    <a:pt x="274320" y="412750"/>
                    <a:pt x="271780" y="394970"/>
                  </a:cubicBezTo>
                  <a:cubicBezTo>
                    <a:pt x="269240" y="382270"/>
                    <a:pt x="270510" y="373380"/>
                    <a:pt x="274320" y="360680"/>
                  </a:cubicBezTo>
                  <a:cubicBezTo>
                    <a:pt x="280670" y="342900"/>
                    <a:pt x="294640" y="316230"/>
                    <a:pt x="311150" y="302260"/>
                  </a:cubicBezTo>
                  <a:cubicBezTo>
                    <a:pt x="327660" y="288290"/>
                    <a:pt x="354330" y="279400"/>
                    <a:pt x="375920" y="279400"/>
                  </a:cubicBezTo>
                  <a:cubicBezTo>
                    <a:pt x="397510" y="279400"/>
                    <a:pt x="422910" y="287020"/>
                    <a:pt x="440690" y="299720"/>
                  </a:cubicBezTo>
                  <a:cubicBezTo>
                    <a:pt x="458470" y="312420"/>
                    <a:pt x="473710" y="335280"/>
                    <a:pt x="480060" y="355600"/>
                  </a:cubicBezTo>
                  <a:cubicBezTo>
                    <a:pt x="486410" y="375920"/>
                    <a:pt x="486410" y="402590"/>
                    <a:pt x="478790" y="422910"/>
                  </a:cubicBezTo>
                  <a:cubicBezTo>
                    <a:pt x="471170" y="443230"/>
                    <a:pt x="453390" y="464820"/>
                    <a:pt x="435610" y="476250"/>
                  </a:cubicBezTo>
                  <a:cubicBezTo>
                    <a:pt x="417830" y="487680"/>
                    <a:pt x="393700" y="495300"/>
                    <a:pt x="369570" y="492760"/>
                  </a:cubicBezTo>
                  <a:cubicBezTo>
                    <a:pt x="335280" y="488950"/>
                    <a:pt x="283210" y="452120"/>
                    <a:pt x="250190" y="430530"/>
                  </a:cubicBezTo>
                  <a:cubicBezTo>
                    <a:pt x="224790" y="414020"/>
                    <a:pt x="208280" y="398780"/>
                    <a:pt x="186690" y="378460"/>
                  </a:cubicBezTo>
                  <a:cubicBezTo>
                    <a:pt x="162560" y="355600"/>
                    <a:pt x="138430" y="332740"/>
                    <a:pt x="113030" y="300990"/>
                  </a:cubicBezTo>
                  <a:cubicBezTo>
                    <a:pt x="80010" y="259080"/>
                    <a:pt x="22860" y="187960"/>
                    <a:pt x="8890" y="143510"/>
                  </a:cubicBezTo>
                  <a:cubicBezTo>
                    <a:pt x="0" y="115570"/>
                    <a:pt x="0" y="91440"/>
                    <a:pt x="7620" y="69850"/>
                  </a:cubicBezTo>
                  <a:cubicBezTo>
                    <a:pt x="15240" y="48260"/>
                    <a:pt x="38100" y="25400"/>
                    <a:pt x="55880" y="13970"/>
                  </a:cubicBezTo>
                  <a:cubicBezTo>
                    <a:pt x="71120" y="5080"/>
                    <a:pt x="86360" y="0"/>
                    <a:pt x="104140" y="1270"/>
                  </a:cubicBezTo>
                  <a:cubicBezTo>
                    <a:pt x="125730" y="2540"/>
                    <a:pt x="148590" y="7620"/>
                    <a:pt x="172720" y="25400"/>
                  </a:cubicBezTo>
                  <a:cubicBezTo>
                    <a:pt x="219710" y="60960"/>
                    <a:pt x="283210" y="204470"/>
                    <a:pt x="328930" y="247650"/>
                  </a:cubicBezTo>
                  <a:cubicBezTo>
                    <a:pt x="354330" y="271780"/>
                    <a:pt x="384810" y="274320"/>
                    <a:pt x="398780" y="292100"/>
                  </a:cubicBezTo>
                  <a:cubicBezTo>
                    <a:pt x="408940" y="306070"/>
                    <a:pt x="412750" y="322580"/>
                    <a:pt x="414020" y="337820"/>
                  </a:cubicBezTo>
                  <a:cubicBezTo>
                    <a:pt x="415290" y="353060"/>
                    <a:pt x="414020" y="369570"/>
                    <a:pt x="406400" y="384810"/>
                  </a:cubicBezTo>
                  <a:cubicBezTo>
                    <a:pt x="397510" y="402590"/>
                    <a:pt x="374650" y="426720"/>
                    <a:pt x="356870" y="436880"/>
                  </a:cubicBezTo>
                  <a:cubicBezTo>
                    <a:pt x="341630" y="444500"/>
                    <a:pt x="325120" y="447040"/>
                    <a:pt x="309880" y="445770"/>
                  </a:cubicBezTo>
                  <a:cubicBezTo>
                    <a:pt x="294640" y="444500"/>
                    <a:pt x="283210" y="441960"/>
                    <a:pt x="264160" y="433070"/>
                  </a:cubicBezTo>
                  <a:cubicBezTo>
                    <a:pt x="226060" y="415290"/>
                    <a:pt x="148590" y="359410"/>
                    <a:pt x="109220" y="320040"/>
                  </a:cubicBezTo>
                  <a:cubicBezTo>
                    <a:pt x="78740" y="289560"/>
                    <a:pt x="49530" y="257810"/>
                    <a:pt x="39370" y="224790"/>
                  </a:cubicBezTo>
                  <a:cubicBezTo>
                    <a:pt x="30480" y="196850"/>
                    <a:pt x="25400" y="156210"/>
                    <a:pt x="43180" y="140970"/>
                  </a:cubicBezTo>
                  <a:cubicBezTo>
                    <a:pt x="69850" y="118110"/>
                    <a:pt x="201930" y="129540"/>
                    <a:pt x="238760" y="162560"/>
                  </a:cubicBezTo>
                  <a:cubicBezTo>
                    <a:pt x="269240" y="189230"/>
                    <a:pt x="273050" y="265430"/>
                    <a:pt x="269240" y="297180"/>
                  </a:cubicBezTo>
                  <a:cubicBezTo>
                    <a:pt x="266700" y="314960"/>
                    <a:pt x="259080" y="326390"/>
                    <a:pt x="250190" y="337820"/>
                  </a:cubicBezTo>
                  <a:cubicBezTo>
                    <a:pt x="241300" y="349250"/>
                    <a:pt x="229870" y="359410"/>
                    <a:pt x="215900" y="364490"/>
                  </a:cubicBezTo>
                  <a:cubicBezTo>
                    <a:pt x="198120" y="370840"/>
                    <a:pt x="168910" y="373380"/>
                    <a:pt x="149860" y="369570"/>
                  </a:cubicBezTo>
                  <a:cubicBezTo>
                    <a:pt x="134620" y="365760"/>
                    <a:pt x="123190" y="358140"/>
                    <a:pt x="111760" y="346710"/>
                  </a:cubicBezTo>
                  <a:cubicBezTo>
                    <a:pt x="99060" y="332740"/>
                    <a:pt x="85090" y="307340"/>
                    <a:pt x="80010" y="288290"/>
                  </a:cubicBezTo>
                  <a:cubicBezTo>
                    <a:pt x="74930" y="273050"/>
                    <a:pt x="73660" y="259080"/>
                    <a:pt x="76200" y="245110"/>
                  </a:cubicBezTo>
                  <a:cubicBezTo>
                    <a:pt x="78740" y="231140"/>
                    <a:pt x="82550" y="215900"/>
                    <a:pt x="92710" y="204470"/>
                  </a:cubicBezTo>
                  <a:cubicBezTo>
                    <a:pt x="104140" y="189230"/>
                    <a:pt x="127000" y="171450"/>
                    <a:pt x="147320" y="167640"/>
                  </a:cubicBezTo>
                  <a:cubicBezTo>
                    <a:pt x="167640" y="163830"/>
                    <a:pt x="194310" y="167640"/>
                    <a:pt x="212090" y="177800"/>
                  </a:cubicBezTo>
                  <a:cubicBezTo>
                    <a:pt x="229870" y="187960"/>
                    <a:pt x="241300" y="205740"/>
                    <a:pt x="254000" y="227330"/>
                  </a:cubicBezTo>
                  <a:cubicBezTo>
                    <a:pt x="271780" y="257810"/>
                    <a:pt x="299720" y="321310"/>
                    <a:pt x="302260" y="351790"/>
                  </a:cubicBezTo>
                  <a:cubicBezTo>
                    <a:pt x="303530" y="369570"/>
                    <a:pt x="302260" y="381000"/>
                    <a:pt x="293370" y="394970"/>
                  </a:cubicBezTo>
                  <a:cubicBezTo>
                    <a:pt x="281940" y="414020"/>
                    <a:pt x="248920" y="440690"/>
                    <a:pt x="226060" y="445770"/>
                  </a:cubicBezTo>
                  <a:cubicBezTo>
                    <a:pt x="205740" y="450850"/>
                    <a:pt x="179070" y="440690"/>
                    <a:pt x="162560" y="431800"/>
                  </a:cubicBezTo>
                  <a:cubicBezTo>
                    <a:pt x="148590" y="424180"/>
                    <a:pt x="138430" y="412750"/>
                    <a:pt x="132080" y="401320"/>
                  </a:cubicBezTo>
                  <a:cubicBezTo>
                    <a:pt x="124460" y="388620"/>
                    <a:pt x="120650" y="377190"/>
                    <a:pt x="120650" y="359410"/>
                  </a:cubicBezTo>
                  <a:cubicBezTo>
                    <a:pt x="120650" y="331470"/>
                    <a:pt x="133350" y="274320"/>
                    <a:pt x="151130" y="246380"/>
                  </a:cubicBezTo>
                  <a:cubicBezTo>
                    <a:pt x="165100" y="223520"/>
                    <a:pt x="189230" y="203200"/>
                    <a:pt x="208280" y="195580"/>
                  </a:cubicBezTo>
                  <a:cubicBezTo>
                    <a:pt x="222250" y="190500"/>
                    <a:pt x="234950" y="191770"/>
                    <a:pt x="247650" y="195580"/>
                  </a:cubicBezTo>
                  <a:cubicBezTo>
                    <a:pt x="264160" y="200660"/>
                    <a:pt x="280670" y="210820"/>
                    <a:pt x="295910" y="228600"/>
                  </a:cubicBezTo>
                  <a:cubicBezTo>
                    <a:pt x="321310" y="256540"/>
                    <a:pt x="363220" y="316230"/>
                    <a:pt x="369570" y="361950"/>
                  </a:cubicBezTo>
                  <a:cubicBezTo>
                    <a:pt x="375920" y="405130"/>
                    <a:pt x="364490" y="466090"/>
                    <a:pt x="339090" y="492760"/>
                  </a:cubicBezTo>
                  <a:cubicBezTo>
                    <a:pt x="316230" y="516890"/>
                    <a:pt x="265430" y="528320"/>
                    <a:pt x="232410" y="523240"/>
                  </a:cubicBezTo>
                  <a:cubicBezTo>
                    <a:pt x="200660" y="518160"/>
                    <a:pt x="172720" y="488950"/>
                    <a:pt x="147320" y="466090"/>
                  </a:cubicBezTo>
                  <a:cubicBezTo>
                    <a:pt x="121920" y="443230"/>
                    <a:pt x="86360" y="411480"/>
                    <a:pt x="77470" y="387350"/>
                  </a:cubicBezTo>
                  <a:cubicBezTo>
                    <a:pt x="71120" y="372110"/>
                    <a:pt x="73660" y="359410"/>
                    <a:pt x="76200" y="346710"/>
                  </a:cubicBezTo>
                  <a:cubicBezTo>
                    <a:pt x="78740" y="334010"/>
                    <a:pt x="83820" y="320040"/>
                    <a:pt x="93980" y="309880"/>
                  </a:cubicBezTo>
                  <a:cubicBezTo>
                    <a:pt x="105410" y="297180"/>
                    <a:pt x="130810" y="285750"/>
                    <a:pt x="147320" y="281940"/>
                  </a:cubicBezTo>
                  <a:cubicBezTo>
                    <a:pt x="161290" y="279400"/>
                    <a:pt x="175260" y="281940"/>
                    <a:pt x="187960" y="285750"/>
                  </a:cubicBezTo>
                  <a:cubicBezTo>
                    <a:pt x="200660" y="289560"/>
                    <a:pt x="213360" y="297180"/>
                    <a:pt x="222250" y="308610"/>
                  </a:cubicBezTo>
                  <a:cubicBezTo>
                    <a:pt x="233680" y="322580"/>
                    <a:pt x="241300" y="342900"/>
                    <a:pt x="247650" y="368300"/>
                  </a:cubicBezTo>
                  <a:cubicBezTo>
                    <a:pt x="257810" y="408940"/>
                    <a:pt x="273050" y="492760"/>
                    <a:pt x="259080" y="529590"/>
                  </a:cubicBezTo>
                  <a:cubicBezTo>
                    <a:pt x="248920" y="554990"/>
                    <a:pt x="223520" y="575310"/>
                    <a:pt x="203200" y="582930"/>
                  </a:cubicBezTo>
                  <a:cubicBezTo>
                    <a:pt x="185420" y="589280"/>
                    <a:pt x="158750" y="584200"/>
                    <a:pt x="143510" y="577850"/>
                  </a:cubicBezTo>
                  <a:cubicBezTo>
                    <a:pt x="130810" y="572770"/>
                    <a:pt x="121920" y="565150"/>
                    <a:pt x="113030" y="552450"/>
                  </a:cubicBezTo>
                  <a:cubicBezTo>
                    <a:pt x="99060" y="534670"/>
                    <a:pt x="87630" y="502920"/>
                    <a:pt x="78740" y="472440"/>
                  </a:cubicBezTo>
                  <a:cubicBezTo>
                    <a:pt x="67310" y="436880"/>
                    <a:pt x="58420" y="391160"/>
                    <a:pt x="54610" y="353060"/>
                  </a:cubicBezTo>
                  <a:cubicBezTo>
                    <a:pt x="52070" y="318770"/>
                    <a:pt x="49530" y="281940"/>
                    <a:pt x="57150" y="256540"/>
                  </a:cubicBezTo>
                  <a:cubicBezTo>
                    <a:pt x="63500" y="237490"/>
                    <a:pt x="74930" y="219710"/>
                    <a:pt x="88900" y="209550"/>
                  </a:cubicBezTo>
                  <a:cubicBezTo>
                    <a:pt x="102870" y="199390"/>
                    <a:pt x="125730" y="193040"/>
                    <a:pt x="143510" y="195580"/>
                  </a:cubicBezTo>
                  <a:cubicBezTo>
                    <a:pt x="161290" y="198120"/>
                    <a:pt x="182880" y="208280"/>
                    <a:pt x="194310" y="222250"/>
                  </a:cubicBezTo>
                  <a:cubicBezTo>
                    <a:pt x="205740" y="234950"/>
                    <a:pt x="214630" y="275590"/>
                    <a:pt x="214630" y="275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B045EC02-D13E-F072-4851-B1A02562D9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1274" y="1131072"/>
            <a:ext cx="4236157" cy="79748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55185" y="1108461"/>
            <a:ext cx="4648967" cy="8909668"/>
          </a:xfrm>
          <a:custGeom>
            <a:avLst/>
            <a:gdLst/>
            <a:ahLst/>
            <a:cxnLst/>
            <a:rect l="l" t="t" r="r" b="b"/>
            <a:pathLst>
              <a:path w="4648967" h="8909668">
                <a:moveTo>
                  <a:pt x="0" y="0"/>
                </a:moveTo>
                <a:lnTo>
                  <a:pt x="4648966" y="0"/>
                </a:lnTo>
                <a:lnTo>
                  <a:pt x="4648966" y="8909668"/>
                </a:lnTo>
                <a:lnTo>
                  <a:pt x="0" y="890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1680707" y="5141094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8" y="0"/>
                </a:lnTo>
                <a:lnTo>
                  <a:pt x="1864978" y="764641"/>
                </a:lnTo>
                <a:lnTo>
                  <a:pt x="0" y="76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6994615" y="1188223"/>
            <a:ext cx="4495592" cy="8829907"/>
          </a:xfrm>
          <a:custGeom>
            <a:avLst/>
            <a:gdLst/>
            <a:ahLst/>
            <a:cxnLst/>
            <a:rect l="l" t="t" r="r" b="b"/>
            <a:pathLst>
              <a:path w="4495592" h="8829907">
                <a:moveTo>
                  <a:pt x="0" y="0"/>
                </a:moveTo>
                <a:lnTo>
                  <a:pt x="4495592" y="0"/>
                </a:lnTo>
                <a:lnTo>
                  <a:pt x="4495592" y="8829906"/>
                </a:lnTo>
                <a:lnTo>
                  <a:pt x="0" y="8829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5129638" y="5220856"/>
            <a:ext cx="1864978" cy="764641"/>
          </a:xfrm>
          <a:custGeom>
            <a:avLst/>
            <a:gdLst/>
            <a:ahLst/>
            <a:cxnLst/>
            <a:rect l="l" t="t" r="r" b="b"/>
            <a:pathLst>
              <a:path w="1864978" h="764641">
                <a:moveTo>
                  <a:pt x="0" y="0"/>
                </a:moveTo>
                <a:lnTo>
                  <a:pt x="1864977" y="0"/>
                </a:lnTo>
                <a:lnTo>
                  <a:pt x="1864977" y="764640"/>
                </a:lnTo>
                <a:lnTo>
                  <a:pt x="0" y="764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753682" y="1188223"/>
            <a:ext cx="4185455" cy="8477744"/>
          </a:xfrm>
          <a:custGeom>
            <a:avLst/>
            <a:gdLst/>
            <a:ahLst/>
            <a:cxnLst/>
            <a:rect l="l" t="t" r="r" b="b"/>
            <a:pathLst>
              <a:path w="4185455" h="8477744">
                <a:moveTo>
                  <a:pt x="0" y="0"/>
                </a:moveTo>
                <a:lnTo>
                  <a:pt x="4185456" y="0"/>
                </a:lnTo>
                <a:lnTo>
                  <a:pt x="4185456" y="8477744"/>
                </a:lnTo>
                <a:lnTo>
                  <a:pt x="0" y="8477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2" r="-116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4154326" y="519491"/>
            <a:ext cx="2722482" cy="5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12"/>
              </a:lnSpc>
            </a:pPr>
            <a:r>
              <a:rPr lang="he-IL" sz="3437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תפריט ניווט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81170" y="519491"/>
            <a:ext cx="2722482" cy="5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12"/>
              </a:lnSpc>
            </a:pPr>
            <a:r>
              <a:rPr lang="en-US" sz="3437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Ride Planning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5862" y="519491"/>
            <a:ext cx="2722482" cy="5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12"/>
              </a:lnSpc>
            </a:pPr>
            <a:r>
              <a:rPr lang="en-US" sz="3437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Settings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381" y="597629"/>
            <a:ext cx="17089083" cy="9091742"/>
            <a:chOff x="0" y="0"/>
            <a:chExt cx="22785443" cy="12122322"/>
          </a:xfrm>
        </p:grpSpPr>
        <p:sp>
          <p:nvSpPr>
            <p:cNvPr id="3" name="Freeform 3"/>
            <p:cNvSpPr/>
            <p:nvPr/>
          </p:nvSpPr>
          <p:spPr>
            <a:xfrm>
              <a:off x="322531" y="6865057"/>
              <a:ext cx="8316441" cy="4861934"/>
            </a:xfrm>
            <a:custGeom>
              <a:avLst/>
              <a:gdLst/>
              <a:ahLst/>
              <a:cxnLst/>
              <a:rect l="l" t="t" r="r" b="b"/>
              <a:pathLst>
                <a:path w="8316441" h="4861934">
                  <a:moveTo>
                    <a:pt x="0" y="0"/>
                  </a:moveTo>
                  <a:lnTo>
                    <a:pt x="8316441" y="0"/>
                  </a:lnTo>
                  <a:lnTo>
                    <a:pt x="8316441" y="4861933"/>
                  </a:lnTo>
                  <a:lnTo>
                    <a:pt x="0" y="486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980293" y="5346324"/>
              <a:ext cx="8244810" cy="6434301"/>
            </a:xfrm>
            <a:custGeom>
              <a:avLst/>
              <a:gdLst/>
              <a:ahLst/>
              <a:cxnLst/>
              <a:rect l="l" t="t" r="r" b="b"/>
              <a:pathLst>
                <a:path w="8244810" h="6434301">
                  <a:moveTo>
                    <a:pt x="0" y="0"/>
                  </a:moveTo>
                  <a:lnTo>
                    <a:pt x="8244810" y="0"/>
                  </a:lnTo>
                  <a:lnTo>
                    <a:pt x="8244810" y="6434301"/>
                  </a:lnTo>
                  <a:lnTo>
                    <a:pt x="0" y="643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1569835" y="8195791"/>
              <a:ext cx="506254" cy="830834"/>
            </a:xfrm>
            <a:custGeom>
              <a:avLst/>
              <a:gdLst/>
              <a:ahLst/>
              <a:cxnLst/>
              <a:rect l="l" t="t" r="r" b="b"/>
              <a:pathLst>
                <a:path w="506254" h="830834">
                  <a:moveTo>
                    <a:pt x="0" y="0"/>
                  </a:moveTo>
                  <a:lnTo>
                    <a:pt x="506254" y="0"/>
                  </a:lnTo>
                  <a:lnTo>
                    <a:pt x="506254" y="830834"/>
                  </a:lnTo>
                  <a:lnTo>
                    <a:pt x="0" y="830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7203472" y="11462087"/>
              <a:ext cx="8345218" cy="660235"/>
              <a:chOff x="0" y="0"/>
              <a:chExt cx="6420999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9194261" y="430394"/>
              <a:ext cx="3124703" cy="5448921"/>
            </a:xfrm>
            <a:custGeom>
              <a:avLst/>
              <a:gdLst/>
              <a:ahLst/>
              <a:cxnLst/>
              <a:rect l="l" t="t" r="r" b="b"/>
              <a:pathLst>
                <a:path w="3124703" h="5448921">
                  <a:moveTo>
                    <a:pt x="0" y="0"/>
                  </a:moveTo>
                  <a:lnTo>
                    <a:pt x="3124703" y="0"/>
                  </a:lnTo>
                  <a:lnTo>
                    <a:pt x="3124703" y="5448920"/>
                  </a:lnTo>
                  <a:lnTo>
                    <a:pt x="0" y="5448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5111778" y="143456"/>
              <a:ext cx="3256292" cy="657426"/>
            </a:xfrm>
            <a:custGeom>
              <a:avLst/>
              <a:gdLst/>
              <a:ahLst/>
              <a:cxnLst/>
              <a:rect l="l" t="t" r="r" b="b"/>
              <a:pathLst>
                <a:path w="3256292" h="657426">
                  <a:moveTo>
                    <a:pt x="0" y="657426"/>
                  </a:moveTo>
                  <a:lnTo>
                    <a:pt x="3256292" y="657426"/>
                  </a:lnTo>
                  <a:lnTo>
                    <a:pt x="3256292" y="0"/>
                  </a:lnTo>
                  <a:lnTo>
                    <a:pt x="0" y="0"/>
                  </a:lnTo>
                  <a:lnTo>
                    <a:pt x="0" y="65742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he-I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764877" y="155460"/>
              <a:ext cx="13052395" cy="660235"/>
              <a:chOff x="0" y="0"/>
              <a:chExt cx="10042808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100428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042808" h="76200">
                    <a:moveTo>
                      <a:pt x="0" y="0"/>
                    </a:moveTo>
                    <a:lnTo>
                      <a:pt x="10042808" y="0"/>
                    </a:lnTo>
                    <a:lnTo>
                      <a:pt x="100428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6097087"/>
              <a:ext cx="835013" cy="835013"/>
            </a:xfrm>
            <a:custGeom>
              <a:avLst/>
              <a:gdLst/>
              <a:ahLst/>
              <a:cxnLst/>
              <a:rect l="l" t="t" r="r" b="b"/>
              <a:pathLst>
                <a:path w="835013" h="835013">
                  <a:moveTo>
                    <a:pt x="0" y="0"/>
                  </a:moveTo>
                  <a:lnTo>
                    <a:pt x="835013" y="0"/>
                  </a:lnTo>
                  <a:lnTo>
                    <a:pt x="835013" y="835013"/>
                  </a:lnTo>
                  <a:lnTo>
                    <a:pt x="0" y="83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935003" y="186637"/>
              <a:ext cx="4023972" cy="505426"/>
            </a:xfrm>
            <a:custGeom>
              <a:avLst/>
              <a:gdLst/>
              <a:ahLst/>
              <a:cxnLst/>
              <a:rect l="l" t="t" r="r" b="b"/>
              <a:pathLst>
                <a:path w="4023972" h="505426">
                  <a:moveTo>
                    <a:pt x="0" y="0"/>
                  </a:moveTo>
                  <a:lnTo>
                    <a:pt x="4023971" y="0"/>
                  </a:lnTo>
                  <a:lnTo>
                    <a:pt x="4023971" y="505426"/>
                  </a:lnTo>
                  <a:lnTo>
                    <a:pt x="0" y="50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4"/>
            <p:cNvSpPr/>
            <p:nvPr/>
          </p:nvSpPr>
          <p:spPr>
            <a:xfrm rot="5400000">
              <a:off x="22076555" y="14467"/>
              <a:ext cx="723356" cy="694421"/>
            </a:xfrm>
            <a:custGeom>
              <a:avLst/>
              <a:gdLst/>
              <a:ahLst/>
              <a:cxnLst/>
              <a:rect l="l" t="t" r="r" b="b"/>
              <a:pathLst>
                <a:path w="723356" h="694421">
                  <a:moveTo>
                    <a:pt x="0" y="0"/>
                  </a:moveTo>
                  <a:lnTo>
                    <a:pt x="723356" y="0"/>
                  </a:lnTo>
                  <a:lnTo>
                    <a:pt x="723356" y="694422"/>
                  </a:lnTo>
                  <a:lnTo>
                    <a:pt x="0" y="69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 rot="-536019">
            <a:off x="851983" y="858130"/>
            <a:ext cx="3112432" cy="3096585"/>
            <a:chOff x="0" y="0"/>
            <a:chExt cx="1086475" cy="1080943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1063615" cy="1053003"/>
            </a:xfrm>
            <a:custGeom>
              <a:avLst/>
              <a:gdLst/>
              <a:ahLst/>
              <a:cxnLst/>
              <a:rect l="l" t="t" r="r" b="b"/>
              <a:pathLst>
                <a:path w="1063615" h="1053003">
                  <a:moveTo>
                    <a:pt x="1063615" y="1053003"/>
                  </a:moveTo>
                  <a:lnTo>
                    <a:pt x="0" y="1045383"/>
                  </a:lnTo>
                  <a:lnTo>
                    <a:pt x="0" y="378436"/>
                  </a:lnTo>
                  <a:lnTo>
                    <a:pt x="17780" y="19050"/>
                  </a:lnTo>
                  <a:lnTo>
                    <a:pt x="528162" y="0"/>
                  </a:lnTo>
                  <a:lnTo>
                    <a:pt x="1044565" y="5080"/>
                  </a:ln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1092825" cy="1079673"/>
            </a:xfrm>
            <a:custGeom>
              <a:avLst/>
              <a:gdLst/>
              <a:ahLst/>
              <a:cxnLst/>
              <a:rect l="l" t="t" r="r" b="b"/>
              <a:pathLst>
                <a:path w="1092825" h="1079673">
                  <a:moveTo>
                    <a:pt x="1058535" y="21590"/>
                  </a:moveTo>
                  <a:cubicBezTo>
                    <a:pt x="1059805" y="34290"/>
                    <a:pt x="1059805" y="44450"/>
                    <a:pt x="1061075" y="54610"/>
                  </a:cubicBezTo>
                  <a:cubicBezTo>
                    <a:pt x="1063615" y="79097"/>
                    <a:pt x="1064885" y="100459"/>
                    <a:pt x="1067425" y="121058"/>
                  </a:cubicBezTo>
                  <a:cubicBezTo>
                    <a:pt x="1067425" y="150812"/>
                    <a:pt x="1080125" y="737497"/>
                    <a:pt x="1086475" y="767251"/>
                  </a:cubicBezTo>
                  <a:cubicBezTo>
                    <a:pt x="1092825" y="812263"/>
                    <a:pt x="1089015" y="858038"/>
                    <a:pt x="1089015" y="903051"/>
                  </a:cubicBezTo>
                  <a:cubicBezTo>
                    <a:pt x="1089015" y="942723"/>
                    <a:pt x="1090285" y="979343"/>
                    <a:pt x="1091555" y="1018713"/>
                  </a:cubicBezTo>
                  <a:cubicBezTo>
                    <a:pt x="1091555" y="1040303"/>
                    <a:pt x="1091555" y="1054273"/>
                    <a:pt x="1091555" y="1078403"/>
                  </a:cubicBezTo>
                  <a:cubicBezTo>
                    <a:pt x="1068695" y="1078403"/>
                    <a:pt x="1048375" y="1079673"/>
                    <a:pt x="1030071" y="1078403"/>
                  </a:cubicBezTo>
                  <a:cubicBezTo>
                    <a:pt x="979568" y="1073323"/>
                    <a:pt x="928288" y="1079673"/>
                    <a:pt x="877785" y="1074593"/>
                  </a:cubicBezTo>
                  <a:cubicBezTo>
                    <a:pt x="847483" y="1070783"/>
                    <a:pt x="817958" y="1073323"/>
                    <a:pt x="787656" y="1070783"/>
                  </a:cubicBezTo>
                  <a:cubicBezTo>
                    <a:pt x="773670" y="1069513"/>
                    <a:pt x="759685" y="1068243"/>
                    <a:pt x="745699" y="1066973"/>
                  </a:cubicBezTo>
                  <a:cubicBezTo>
                    <a:pt x="737152" y="1066973"/>
                    <a:pt x="729383" y="1068243"/>
                    <a:pt x="720836" y="1068243"/>
                  </a:cubicBezTo>
                  <a:cubicBezTo>
                    <a:pt x="699081" y="1066973"/>
                    <a:pt x="639253" y="1068243"/>
                    <a:pt x="617498" y="1066973"/>
                  </a:cubicBezTo>
                  <a:cubicBezTo>
                    <a:pt x="601959" y="1065703"/>
                    <a:pt x="291169" y="1074593"/>
                    <a:pt x="275630" y="1073323"/>
                  </a:cubicBezTo>
                  <a:cubicBezTo>
                    <a:pt x="271745" y="1073323"/>
                    <a:pt x="267083" y="1074593"/>
                    <a:pt x="263198" y="1074593"/>
                  </a:cubicBezTo>
                  <a:cubicBezTo>
                    <a:pt x="253874" y="1074593"/>
                    <a:pt x="245328" y="1075863"/>
                    <a:pt x="236004" y="1075863"/>
                  </a:cubicBezTo>
                  <a:cubicBezTo>
                    <a:pt x="212695" y="1075863"/>
                    <a:pt x="190163" y="1074593"/>
                    <a:pt x="166853" y="1073323"/>
                  </a:cubicBezTo>
                  <a:cubicBezTo>
                    <a:pt x="152868" y="1072053"/>
                    <a:pt x="138882" y="1070783"/>
                    <a:pt x="125674" y="1069513"/>
                  </a:cubicBezTo>
                  <a:cubicBezTo>
                    <a:pt x="100811" y="1068243"/>
                    <a:pt x="75947" y="1066973"/>
                    <a:pt x="48260" y="1066973"/>
                  </a:cubicBezTo>
                  <a:cubicBezTo>
                    <a:pt x="38100" y="1066973"/>
                    <a:pt x="29210" y="1066973"/>
                    <a:pt x="19050" y="1065703"/>
                  </a:cubicBezTo>
                  <a:cubicBezTo>
                    <a:pt x="10160" y="1064433"/>
                    <a:pt x="5080" y="1058083"/>
                    <a:pt x="7620" y="1049193"/>
                  </a:cubicBezTo>
                  <a:cubicBezTo>
                    <a:pt x="16510" y="1017489"/>
                    <a:pt x="12700" y="998416"/>
                    <a:pt x="11430" y="978580"/>
                  </a:cubicBezTo>
                  <a:cubicBezTo>
                    <a:pt x="10160" y="938145"/>
                    <a:pt x="6350" y="898473"/>
                    <a:pt x="7620" y="858038"/>
                  </a:cubicBezTo>
                  <a:cubicBezTo>
                    <a:pt x="5080" y="807686"/>
                    <a:pt x="0" y="184380"/>
                    <a:pt x="7620" y="133264"/>
                  </a:cubicBezTo>
                  <a:cubicBezTo>
                    <a:pt x="8890" y="123346"/>
                    <a:pt x="7620" y="112665"/>
                    <a:pt x="8890" y="102748"/>
                  </a:cubicBezTo>
                  <a:cubicBezTo>
                    <a:pt x="10160" y="86726"/>
                    <a:pt x="12700" y="691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523" y="30480"/>
                    <a:pt x="68955" y="29210"/>
                  </a:cubicBezTo>
                  <a:cubicBezTo>
                    <a:pt x="89933" y="25400"/>
                    <a:pt x="110911" y="22860"/>
                    <a:pt x="132666" y="20320"/>
                  </a:cubicBezTo>
                  <a:cubicBezTo>
                    <a:pt x="147429" y="17780"/>
                    <a:pt x="162191" y="16510"/>
                    <a:pt x="176177" y="13970"/>
                  </a:cubicBezTo>
                  <a:cubicBezTo>
                    <a:pt x="190163" y="11430"/>
                    <a:pt x="204925" y="8890"/>
                    <a:pt x="218911" y="8890"/>
                  </a:cubicBezTo>
                  <a:cubicBezTo>
                    <a:pt x="234450" y="7620"/>
                    <a:pt x="249990" y="10160"/>
                    <a:pt x="265529" y="8890"/>
                  </a:cubicBezTo>
                  <a:cubicBezTo>
                    <a:pt x="284953" y="8890"/>
                    <a:pt x="636923" y="6350"/>
                    <a:pt x="656347" y="5080"/>
                  </a:cubicBezTo>
                  <a:cubicBezTo>
                    <a:pt x="674994" y="3810"/>
                    <a:pt x="693642" y="2540"/>
                    <a:pt x="713066" y="2540"/>
                  </a:cubicBezTo>
                  <a:cubicBezTo>
                    <a:pt x="744922" y="1270"/>
                    <a:pt x="776001" y="0"/>
                    <a:pt x="807857" y="0"/>
                  </a:cubicBezTo>
                  <a:cubicBezTo>
                    <a:pt x="821065" y="0"/>
                    <a:pt x="835051" y="2540"/>
                    <a:pt x="848260" y="2540"/>
                  </a:cubicBezTo>
                  <a:cubicBezTo>
                    <a:pt x="884777" y="3810"/>
                    <a:pt x="922072" y="5080"/>
                    <a:pt x="958590" y="7620"/>
                  </a:cubicBezTo>
                  <a:cubicBezTo>
                    <a:pt x="978014" y="8890"/>
                    <a:pt x="997439" y="12700"/>
                    <a:pt x="1016863" y="16510"/>
                  </a:cubicBezTo>
                  <a:cubicBezTo>
                    <a:pt x="1021525" y="16510"/>
                    <a:pt x="1026187" y="16510"/>
                    <a:pt x="1030071" y="16510"/>
                  </a:cubicBezTo>
                  <a:cubicBezTo>
                    <a:pt x="1039485" y="17780"/>
                    <a:pt x="1048375" y="20320"/>
                    <a:pt x="1058535" y="21590"/>
                  </a:cubicBezTo>
                  <a:close/>
                  <a:moveTo>
                    <a:pt x="1068695" y="1061893"/>
                  </a:moveTo>
                  <a:cubicBezTo>
                    <a:pt x="1069965" y="1045383"/>
                    <a:pt x="1071235" y="1032683"/>
                    <a:pt x="1071235" y="1019983"/>
                  </a:cubicBezTo>
                  <a:cubicBezTo>
                    <a:pt x="1069965" y="975528"/>
                    <a:pt x="1068695" y="935093"/>
                    <a:pt x="1068695" y="891607"/>
                  </a:cubicBezTo>
                  <a:cubicBezTo>
                    <a:pt x="1068695" y="871771"/>
                    <a:pt x="1071235" y="851935"/>
                    <a:pt x="1069965" y="832099"/>
                  </a:cubicBezTo>
                  <a:cubicBezTo>
                    <a:pt x="1069965" y="813789"/>
                    <a:pt x="1068695" y="794716"/>
                    <a:pt x="1067425" y="776406"/>
                  </a:cubicBezTo>
                  <a:cubicBezTo>
                    <a:pt x="1062345" y="748178"/>
                    <a:pt x="1050915" y="163781"/>
                    <a:pt x="1050915" y="135553"/>
                  </a:cubicBezTo>
                  <a:cubicBezTo>
                    <a:pt x="1048375" y="111903"/>
                    <a:pt x="1045835" y="87489"/>
                    <a:pt x="1043295" y="63500"/>
                  </a:cubicBezTo>
                  <a:cubicBezTo>
                    <a:pt x="1042025" y="44450"/>
                    <a:pt x="1040755" y="43180"/>
                    <a:pt x="1027741" y="41910"/>
                  </a:cubicBezTo>
                  <a:cubicBezTo>
                    <a:pt x="1025410" y="41910"/>
                    <a:pt x="1023856" y="41910"/>
                    <a:pt x="1021525" y="40640"/>
                  </a:cubicBezTo>
                  <a:cubicBezTo>
                    <a:pt x="1002100" y="36830"/>
                    <a:pt x="981899" y="31750"/>
                    <a:pt x="962475" y="30480"/>
                  </a:cubicBezTo>
                  <a:cubicBezTo>
                    <a:pt x="915079" y="26670"/>
                    <a:pt x="866907" y="25400"/>
                    <a:pt x="819512" y="22860"/>
                  </a:cubicBezTo>
                  <a:cubicBezTo>
                    <a:pt x="812519" y="22860"/>
                    <a:pt x="804749" y="22860"/>
                    <a:pt x="797756" y="22860"/>
                  </a:cubicBezTo>
                  <a:cubicBezTo>
                    <a:pt x="786102" y="22860"/>
                    <a:pt x="774447" y="22860"/>
                    <a:pt x="763569" y="22860"/>
                  </a:cubicBezTo>
                  <a:cubicBezTo>
                    <a:pt x="738706" y="22860"/>
                    <a:pt x="713843" y="22860"/>
                    <a:pt x="689757" y="24130"/>
                  </a:cubicBezTo>
                  <a:cubicBezTo>
                    <a:pt x="668779" y="25400"/>
                    <a:pt x="315255" y="29210"/>
                    <a:pt x="294277" y="29210"/>
                  </a:cubicBezTo>
                  <a:cubicBezTo>
                    <a:pt x="260090" y="29210"/>
                    <a:pt x="225903" y="26670"/>
                    <a:pt x="191717" y="33020"/>
                  </a:cubicBezTo>
                  <a:cubicBezTo>
                    <a:pt x="173846" y="36830"/>
                    <a:pt x="156753" y="36830"/>
                    <a:pt x="139659" y="38100"/>
                  </a:cubicBezTo>
                  <a:cubicBezTo>
                    <a:pt x="110134" y="41910"/>
                    <a:pt x="80609" y="45720"/>
                    <a:pt x="49530" y="50800"/>
                  </a:cubicBezTo>
                  <a:cubicBezTo>
                    <a:pt x="36830" y="50800"/>
                    <a:pt x="34290" y="53340"/>
                    <a:pt x="33020" y="66890"/>
                  </a:cubicBezTo>
                  <a:cubicBezTo>
                    <a:pt x="31750" y="80623"/>
                    <a:pt x="31750" y="94355"/>
                    <a:pt x="30480" y="108088"/>
                  </a:cubicBezTo>
                  <a:cubicBezTo>
                    <a:pt x="29210" y="130976"/>
                    <a:pt x="26670" y="153100"/>
                    <a:pt x="25400" y="175988"/>
                  </a:cubicBezTo>
                  <a:cubicBezTo>
                    <a:pt x="20320" y="200401"/>
                    <a:pt x="26670" y="797005"/>
                    <a:pt x="29210" y="821418"/>
                  </a:cubicBezTo>
                  <a:cubicBezTo>
                    <a:pt x="29210" y="847358"/>
                    <a:pt x="29210" y="874060"/>
                    <a:pt x="30480" y="899999"/>
                  </a:cubicBezTo>
                  <a:cubicBezTo>
                    <a:pt x="30480" y="919072"/>
                    <a:pt x="33020" y="938145"/>
                    <a:pt x="33020" y="957218"/>
                  </a:cubicBezTo>
                  <a:cubicBezTo>
                    <a:pt x="33020" y="977817"/>
                    <a:pt x="33020" y="998416"/>
                    <a:pt x="31750" y="1019983"/>
                  </a:cubicBezTo>
                  <a:cubicBezTo>
                    <a:pt x="31750" y="1023793"/>
                    <a:pt x="31750" y="1026333"/>
                    <a:pt x="31750" y="1030143"/>
                  </a:cubicBezTo>
                  <a:cubicBezTo>
                    <a:pt x="31750" y="1040303"/>
                    <a:pt x="35560" y="1044113"/>
                    <a:pt x="44450" y="1044113"/>
                  </a:cubicBezTo>
                  <a:cubicBezTo>
                    <a:pt x="58077" y="1044113"/>
                    <a:pt x="68955" y="1045383"/>
                    <a:pt x="79055" y="1045383"/>
                  </a:cubicBezTo>
                  <a:cubicBezTo>
                    <a:pt x="93818" y="1045383"/>
                    <a:pt x="109357" y="1042843"/>
                    <a:pt x="124120" y="1045383"/>
                  </a:cubicBezTo>
                  <a:cubicBezTo>
                    <a:pt x="148206" y="1049193"/>
                    <a:pt x="172292" y="1051733"/>
                    <a:pt x="196378" y="1050463"/>
                  </a:cubicBezTo>
                  <a:cubicBezTo>
                    <a:pt x="211918" y="1049193"/>
                    <a:pt x="226680" y="1051733"/>
                    <a:pt x="242220" y="1051733"/>
                  </a:cubicBezTo>
                  <a:cubicBezTo>
                    <a:pt x="264752" y="1051733"/>
                    <a:pt x="287284" y="1050463"/>
                    <a:pt x="309817" y="1051733"/>
                  </a:cubicBezTo>
                  <a:cubicBezTo>
                    <a:pt x="343226" y="1053003"/>
                    <a:pt x="709958" y="1042843"/>
                    <a:pt x="744145" y="1045383"/>
                  </a:cubicBezTo>
                  <a:cubicBezTo>
                    <a:pt x="758908" y="1046653"/>
                    <a:pt x="773670" y="1047923"/>
                    <a:pt x="787656" y="1047923"/>
                  </a:cubicBezTo>
                  <a:cubicBezTo>
                    <a:pt x="813296" y="1050463"/>
                    <a:pt x="838159" y="1046653"/>
                    <a:pt x="863799" y="1050463"/>
                  </a:cubicBezTo>
                  <a:cubicBezTo>
                    <a:pt x="884777" y="1053003"/>
                    <a:pt x="905756" y="1053003"/>
                    <a:pt x="926734" y="1055543"/>
                  </a:cubicBezTo>
                  <a:cubicBezTo>
                    <a:pt x="957813" y="1059353"/>
                    <a:pt x="988892" y="1061893"/>
                    <a:pt x="1019971" y="1063163"/>
                  </a:cubicBezTo>
                  <a:cubicBezTo>
                    <a:pt x="1031625" y="1063163"/>
                    <a:pt x="1048375" y="1061893"/>
                    <a:pt x="1068695" y="1061893"/>
                  </a:cubicBezTo>
                  <a:close/>
                </a:path>
              </a:pathLst>
            </a:custGeom>
            <a:solidFill>
              <a:srgbClr val="1ABF73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0" name="TextBox 20"/>
          <p:cNvSpPr txBox="1"/>
          <p:nvPr/>
        </p:nvSpPr>
        <p:spPr>
          <a:xfrm rot="-623819">
            <a:off x="1418823" y="1319760"/>
            <a:ext cx="1980470" cy="243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699"/>
              </a:lnSpc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תפריט </a:t>
            </a:r>
          </a:p>
          <a:p>
            <a:pPr marL="0" lvl="0" indent="0" algn="ctr" rtl="1">
              <a:lnSpc>
                <a:spcPts val="9699"/>
              </a:lnSpc>
              <a:spcBef>
                <a:spcPct val="0"/>
              </a:spcBef>
            </a:pPr>
            <a:r>
              <a:rPr lang="he-IL" sz="8083" b="1">
                <a:solidFill>
                  <a:srgbClr val="2B3547"/>
                </a:solidFill>
                <a:latin typeface="Amatic SC Bold"/>
                <a:ea typeface="Amatic SC Bold"/>
                <a:cs typeface="Amatic SC Bold"/>
                <a:sym typeface="Amatic SC Bold"/>
                <a:rtl/>
              </a:rPr>
              <a:t>נוסע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59066" y="7137467"/>
            <a:ext cx="4791239" cy="17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01"/>
              </a:lnSpc>
            </a:pPr>
            <a:r>
              <a:rPr lang="he-IL" sz="3539" b="1" u="sng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התפריט כולל : </a:t>
            </a:r>
          </a:p>
          <a:p>
            <a:pPr algn="r" rtl="1">
              <a:lnSpc>
                <a:spcPts val="4601"/>
              </a:lnSpc>
            </a:pPr>
            <a:r>
              <a:rPr lang="he-IL" sz="35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תכנון נסיעה שבועית </a:t>
            </a:r>
          </a:p>
          <a:p>
            <a:pPr algn="r" rtl="1">
              <a:lnSpc>
                <a:spcPts val="4601"/>
              </a:lnSpc>
            </a:pPr>
            <a:r>
              <a:rPr lang="he-IL" sz="3539" dirty="0">
                <a:solidFill>
                  <a:srgbClr val="2B3547"/>
                </a:solidFill>
                <a:latin typeface="Nunito"/>
                <a:ea typeface="Nunito"/>
                <a:sym typeface="Nunito"/>
                <a:rtl/>
              </a:rPr>
              <a:t>תפריט הגדרות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740390" y="8687752"/>
            <a:ext cx="586740" cy="517207"/>
            <a:chOff x="0" y="0"/>
            <a:chExt cx="782320" cy="689610"/>
          </a:xfrm>
        </p:grpSpPr>
        <p:sp>
          <p:nvSpPr>
            <p:cNvPr id="23" name="Freeform 23"/>
            <p:cNvSpPr/>
            <p:nvPr/>
          </p:nvSpPr>
          <p:spPr>
            <a:xfrm>
              <a:off x="48260" y="48260"/>
              <a:ext cx="685800" cy="593090"/>
            </a:xfrm>
            <a:custGeom>
              <a:avLst/>
              <a:gdLst/>
              <a:ahLst/>
              <a:cxnLst/>
              <a:rect l="l" t="t" r="r" b="b"/>
              <a:pathLst>
                <a:path w="685800" h="593090">
                  <a:moveTo>
                    <a:pt x="629920" y="203200"/>
                  </a:moveTo>
                  <a:cubicBezTo>
                    <a:pt x="468630" y="459740"/>
                    <a:pt x="464820" y="467360"/>
                    <a:pt x="450850" y="472440"/>
                  </a:cubicBezTo>
                  <a:cubicBezTo>
                    <a:pt x="431800" y="480060"/>
                    <a:pt x="391160" y="482600"/>
                    <a:pt x="370840" y="473710"/>
                  </a:cubicBezTo>
                  <a:cubicBezTo>
                    <a:pt x="351790" y="466090"/>
                    <a:pt x="336550" y="444500"/>
                    <a:pt x="328930" y="427990"/>
                  </a:cubicBezTo>
                  <a:cubicBezTo>
                    <a:pt x="322580" y="415290"/>
                    <a:pt x="322580" y="400050"/>
                    <a:pt x="323850" y="387350"/>
                  </a:cubicBezTo>
                  <a:cubicBezTo>
                    <a:pt x="325120" y="374650"/>
                    <a:pt x="328930" y="365760"/>
                    <a:pt x="337820" y="349250"/>
                  </a:cubicBezTo>
                  <a:cubicBezTo>
                    <a:pt x="360680" y="306070"/>
                    <a:pt x="443230" y="140970"/>
                    <a:pt x="492760" y="135890"/>
                  </a:cubicBezTo>
                  <a:cubicBezTo>
                    <a:pt x="528320" y="132080"/>
                    <a:pt x="599440" y="214630"/>
                    <a:pt x="594360" y="226060"/>
                  </a:cubicBezTo>
                  <a:cubicBezTo>
                    <a:pt x="589280" y="236220"/>
                    <a:pt x="482600" y="224790"/>
                    <a:pt x="463550" y="201930"/>
                  </a:cubicBezTo>
                  <a:cubicBezTo>
                    <a:pt x="448310" y="184150"/>
                    <a:pt x="455930" y="148590"/>
                    <a:pt x="464820" y="120650"/>
                  </a:cubicBezTo>
                  <a:cubicBezTo>
                    <a:pt x="474980" y="86360"/>
                    <a:pt x="510540" y="35560"/>
                    <a:pt x="534670" y="17780"/>
                  </a:cubicBezTo>
                  <a:cubicBezTo>
                    <a:pt x="549910" y="6350"/>
                    <a:pt x="563880" y="3810"/>
                    <a:pt x="579120" y="2540"/>
                  </a:cubicBezTo>
                  <a:cubicBezTo>
                    <a:pt x="594360" y="1270"/>
                    <a:pt x="610870" y="2540"/>
                    <a:pt x="624840" y="10160"/>
                  </a:cubicBezTo>
                  <a:cubicBezTo>
                    <a:pt x="642620" y="19050"/>
                    <a:pt x="665480" y="40640"/>
                    <a:pt x="674370" y="58420"/>
                  </a:cubicBezTo>
                  <a:cubicBezTo>
                    <a:pt x="681990" y="72390"/>
                    <a:pt x="685800" y="86360"/>
                    <a:pt x="683260" y="104140"/>
                  </a:cubicBezTo>
                  <a:cubicBezTo>
                    <a:pt x="680720" y="130810"/>
                    <a:pt x="662940" y="162560"/>
                    <a:pt x="641350" y="198120"/>
                  </a:cubicBezTo>
                  <a:cubicBezTo>
                    <a:pt x="607060" y="254000"/>
                    <a:pt x="541020" y="339090"/>
                    <a:pt x="477520" y="396240"/>
                  </a:cubicBezTo>
                  <a:cubicBezTo>
                    <a:pt x="412750" y="453390"/>
                    <a:pt x="321310" y="508000"/>
                    <a:pt x="255270" y="541020"/>
                  </a:cubicBezTo>
                  <a:cubicBezTo>
                    <a:pt x="208280" y="565150"/>
                    <a:pt x="156210" y="584200"/>
                    <a:pt x="125730" y="589280"/>
                  </a:cubicBezTo>
                  <a:cubicBezTo>
                    <a:pt x="110490" y="591820"/>
                    <a:pt x="102870" y="593090"/>
                    <a:pt x="90170" y="589280"/>
                  </a:cubicBezTo>
                  <a:cubicBezTo>
                    <a:pt x="72390" y="584200"/>
                    <a:pt x="45720" y="572770"/>
                    <a:pt x="30480" y="556260"/>
                  </a:cubicBezTo>
                  <a:cubicBezTo>
                    <a:pt x="15240" y="539750"/>
                    <a:pt x="5080" y="515620"/>
                    <a:pt x="2540" y="494030"/>
                  </a:cubicBezTo>
                  <a:cubicBezTo>
                    <a:pt x="0" y="472440"/>
                    <a:pt x="6350" y="445770"/>
                    <a:pt x="17780" y="426720"/>
                  </a:cubicBezTo>
                  <a:cubicBezTo>
                    <a:pt x="29210" y="408940"/>
                    <a:pt x="50800" y="391160"/>
                    <a:pt x="71120" y="383540"/>
                  </a:cubicBezTo>
                  <a:cubicBezTo>
                    <a:pt x="91440" y="375920"/>
                    <a:pt x="118110" y="373380"/>
                    <a:pt x="138430" y="379730"/>
                  </a:cubicBezTo>
                  <a:cubicBezTo>
                    <a:pt x="158750" y="386080"/>
                    <a:pt x="182880" y="405130"/>
                    <a:pt x="195580" y="419100"/>
                  </a:cubicBezTo>
                  <a:cubicBezTo>
                    <a:pt x="204470" y="429260"/>
                    <a:pt x="208280" y="436880"/>
                    <a:pt x="210820" y="449580"/>
                  </a:cubicBezTo>
                  <a:cubicBezTo>
                    <a:pt x="214630" y="467360"/>
                    <a:pt x="217170" y="497840"/>
                    <a:pt x="210820" y="518160"/>
                  </a:cubicBezTo>
                  <a:cubicBezTo>
                    <a:pt x="204470" y="538480"/>
                    <a:pt x="186690" y="560070"/>
                    <a:pt x="168910" y="572770"/>
                  </a:cubicBezTo>
                  <a:cubicBezTo>
                    <a:pt x="151130" y="585470"/>
                    <a:pt x="120650" y="590550"/>
                    <a:pt x="101600" y="590550"/>
                  </a:cubicBezTo>
                  <a:cubicBezTo>
                    <a:pt x="88900" y="590550"/>
                    <a:pt x="80010" y="589280"/>
                    <a:pt x="68580" y="582930"/>
                  </a:cubicBezTo>
                  <a:cubicBezTo>
                    <a:pt x="52070" y="574040"/>
                    <a:pt x="27940" y="556260"/>
                    <a:pt x="16510" y="537210"/>
                  </a:cubicBezTo>
                  <a:cubicBezTo>
                    <a:pt x="5080" y="518160"/>
                    <a:pt x="0" y="492760"/>
                    <a:pt x="2540" y="471170"/>
                  </a:cubicBezTo>
                  <a:cubicBezTo>
                    <a:pt x="5080" y="449580"/>
                    <a:pt x="11430" y="429260"/>
                    <a:pt x="31750" y="408940"/>
                  </a:cubicBezTo>
                  <a:cubicBezTo>
                    <a:pt x="69850" y="370840"/>
                    <a:pt x="194310" y="341630"/>
                    <a:pt x="256540" y="303530"/>
                  </a:cubicBezTo>
                  <a:cubicBezTo>
                    <a:pt x="307340" y="273050"/>
                    <a:pt x="342900" y="246380"/>
                    <a:pt x="384810" y="205740"/>
                  </a:cubicBezTo>
                  <a:cubicBezTo>
                    <a:pt x="435610" y="156210"/>
                    <a:pt x="490220" y="45720"/>
                    <a:pt x="534670" y="17780"/>
                  </a:cubicBezTo>
                  <a:cubicBezTo>
                    <a:pt x="558800" y="2540"/>
                    <a:pt x="580390" y="0"/>
                    <a:pt x="601980" y="3810"/>
                  </a:cubicBezTo>
                  <a:cubicBezTo>
                    <a:pt x="623570" y="7620"/>
                    <a:pt x="647700" y="22860"/>
                    <a:pt x="661670" y="39370"/>
                  </a:cubicBezTo>
                  <a:cubicBezTo>
                    <a:pt x="675640" y="55880"/>
                    <a:pt x="683260" y="81280"/>
                    <a:pt x="683260" y="104140"/>
                  </a:cubicBezTo>
                  <a:cubicBezTo>
                    <a:pt x="683260" y="128270"/>
                    <a:pt x="669290" y="156210"/>
                    <a:pt x="656590" y="177800"/>
                  </a:cubicBezTo>
                  <a:cubicBezTo>
                    <a:pt x="643890" y="200660"/>
                    <a:pt x="610870" y="240030"/>
                    <a:pt x="605790" y="237490"/>
                  </a:cubicBezTo>
                  <a:cubicBezTo>
                    <a:pt x="600710" y="234950"/>
                    <a:pt x="636270" y="181610"/>
                    <a:pt x="626110" y="162560"/>
                  </a:cubicBezTo>
                  <a:cubicBezTo>
                    <a:pt x="610870" y="134620"/>
                    <a:pt x="477520" y="129540"/>
                    <a:pt x="476250" y="113030"/>
                  </a:cubicBezTo>
                  <a:cubicBezTo>
                    <a:pt x="474980" y="101600"/>
                    <a:pt x="519430" y="78740"/>
                    <a:pt x="544830" y="77470"/>
                  </a:cubicBezTo>
                  <a:cubicBezTo>
                    <a:pt x="574040" y="76200"/>
                    <a:pt x="626110" y="93980"/>
                    <a:pt x="643890" y="116840"/>
                  </a:cubicBezTo>
                  <a:cubicBezTo>
                    <a:pt x="660400" y="137160"/>
                    <a:pt x="664210" y="170180"/>
                    <a:pt x="657860" y="201930"/>
                  </a:cubicBezTo>
                  <a:cubicBezTo>
                    <a:pt x="648970" y="247650"/>
                    <a:pt x="594360" y="312420"/>
                    <a:pt x="557530" y="359410"/>
                  </a:cubicBezTo>
                  <a:cubicBezTo>
                    <a:pt x="524510" y="402590"/>
                    <a:pt x="487680" y="455930"/>
                    <a:pt x="450850" y="472440"/>
                  </a:cubicBezTo>
                  <a:cubicBezTo>
                    <a:pt x="424180" y="483870"/>
                    <a:pt x="391160" y="482600"/>
                    <a:pt x="370840" y="473710"/>
                  </a:cubicBezTo>
                  <a:cubicBezTo>
                    <a:pt x="351790" y="466090"/>
                    <a:pt x="336550" y="444500"/>
                    <a:pt x="328930" y="427990"/>
                  </a:cubicBezTo>
                  <a:cubicBezTo>
                    <a:pt x="322580" y="415290"/>
                    <a:pt x="322580" y="400050"/>
                    <a:pt x="323850" y="387350"/>
                  </a:cubicBezTo>
                  <a:cubicBezTo>
                    <a:pt x="325120" y="374650"/>
                    <a:pt x="328930" y="367030"/>
                    <a:pt x="337820" y="349250"/>
                  </a:cubicBezTo>
                  <a:cubicBezTo>
                    <a:pt x="363220" y="300990"/>
                    <a:pt x="472440" y="123190"/>
                    <a:pt x="521970" y="91440"/>
                  </a:cubicBezTo>
                  <a:cubicBezTo>
                    <a:pt x="542290" y="78740"/>
                    <a:pt x="561340" y="78740"/>
                    <a:pt x="577850" y="81280"/>
                  </a:cubicBezTo>
                  <a:cubicBezTo>
                    <a:pt x="591820" y="82550"/>
                    <a:pt x="603250" y="88900"/>
                    <a:pt x="613410" y="97790"/>
                  </a:cubicBezTo>
                  <a:cubicBezTo>
                    <a:pt x="624840" y="109220"/>
                    <a:pt x="638810" y="129540"/>
                    <a:pt x="641350" y="147320"/>
                  </a:cubicBezTo>
                  <a:cubicBezTo>
                    <a:pt x="643890" y="165100"/>
                    <a:pt x="629920" y="203200"/>
                    <a:pt x="629920" y="2032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49940" y="8632507"/>
            <a:ext cx="399097" cy="446722"/>
            <a:chOff x="0" y="0"/>
            <a:chExt cx="532130" cy="595630"/>
          </a:xfrm>
        </p:grpSpPr>
        <p:sp>
          <p:nvSpPr>
            <p:cNvPr id="25" name="Freeform 25"/>
            <p:cNvSpPr/>
            <p:nvPr/>
          </p:nvSpPr>
          <p:spPr>
            <a:xfrm>
              <a:off x="43180" y="49530"/>
              <a:ext cx="443230" cy="500380"/>
            </a:xfrm>
            <a:custGeom>
              <a:avLst/>
              <a:gdLst/>
              <a:ahLst/>
              <a:cxnLst/>
              <a:rect l="l" t="t" r="r" b="b"/>
              <a:pathLst>
                <a:path w="443230" h="500380">
                  <a:moveTo>
                    <a:pt x="15240" y="375920"/>
                  </a:moveTo>
                  <a:cubicBezTo>
                    <a:pt x="175260" y="236220"/>
                    <a:pt x="241300" y="271780"/>
                    <a:pt x="241300" y="271780"/>
                  </a:cubicBezTo>
                  <a:cubicBezTo>
                    <a:pt x="241300" y="271780"/>
                    <a:pt x="163830" y="267970"/>
                    <a:pt x="154940" y="250190"/>
                  </a:cubicBezTo>
                  <a:cubicBezTo>
                    <a:pt x="146050" y="233680"/>
                    <a:pt x="170180" y="195580"/>
                    <a:pt x="185420" y="171450"/>
                  </a:cubicBezTo>
                  <a:cubicBezTo>
                    <a:pt x="200660" y="146050"/>
                    <a:pt x="236220" y="124460"/>
                    <a:pt x="246380" y="104140"/>
                  </a:cubicBezTo>
                  <a:cubicBezTo>
                    <a:pt x="252730" y="91440"/>
                    <a:pt x="248920" y="80010"/>
                    <a:pt x="254000" y="67310"/>
                  </a:cubicBezTo>
                  <a:cubicBezTo>
                    <a:pt x="261620" y="50800"/>
                    <a:pt x="274320" y="29210"/>
                    <a:pt x="290830" y="17780"/>
                  </a:cubicBezTo>
                  <a:cubicBezTo>
                    <a:pt x="306070" y="6350"/>
                    <a:pt x="332740" y="1270"/>
                    <a:pt x="349250" y="1270"/>
                  </a:cubicBezTo>
                  <a:cubicBezTo>
                    <a:pt x="360680" y="1270"/>
                    <a:pt x="369570" y="3810"/>
                    <a:pt x="379730" y="7620"/>
                  </a:cubicBezTo>
                  <a:cubicBezTo>
                    <a:pt x="388620" y="11430"/>
                    <a:pt x="397510" y="15240"/>
                    <a:pt x="406400" y="22860"/>
                  </a:cubicBezTo>
                  <a:cubicBezTo>
                    <a:pt x="417830" y="34290"/>
                    <a:pt x="433070" y="55880"/>
                    <a:pt x="438150" y="74930"/>
                  </a:cubicBezTo>
                  <a:cubicBezTo>
                    <a:pt x="443230" y="93980"/>
                    <a:pt x="438150" y="120650"/>
                    <a:pt x="433070" y="135890"/>
                  </a:cubicBezTo>
                  <a:cubicBezTo>
                    <a:pt x="429260" y="147320"/>
                    <a:pt x="422910" y="153670"/>
                    <a:pt x="415290" y="161290"/>
                  </a:cubicBezTo>
                  <a:cubicBezTo>
                    <a:pt x="408940" y="168910"/>
                    <a:pt x="401320" y="175260"/>
                    <a:pt x="391160" y="180340"/>
                  </a:cubicBezTo>
                  <a:cubicBezTo>
                    <a:pt x="375920" y="186690"/>
                    <a:pt x="350520" y="194310"/>
                    <a:pt x="331470" y="191770"/>
                  </a:cubicBezTo>
                  <a:cubicBezTo>
                    <a:pt x="312420" y="189230"/>
                    <a:pt x="289560" y="175260"/>
                    <a:pt x="276860" y="163830"/>
                  </a:cubicBezTo>
                  <a:cubicBezTo>
                    <a:pt x="267970" y="156210"/>
                    <a:pt x="262890" y="149860"/>
                    <a:pt x="259080" y="138430"/>
                  </a:cubicBezTo>
                  <a:cubicBezTo>
                    <a:pt x="252730" y="123190"/>
                    <a:pt x="248920" y="93980"/>
                    <a:pt x="251460" y="77470"/>
                  </a:cubicBezTo>
                  <a:cubicBezTo>
                    <a:pt x="252730" y="66040"/>
                    <a:pt x="257810" y="57150"/>
                    <a:pt x="262890" y="48260"/>
                  </a:cubicBezTo>
                  <a:cubicBezTo>
                    <a:pt x="267970" y="39370"/>
                    <a:pt x="273050" y="30480"/>
                    <a:pt x="283210" y="24130"/>
                  </a:cubicBezTo>
                  <a:cubicBezTo>
                    <a:pt x="295910" y="13970"/>
                    <a:pt x="320040" y="2540"/>
                    <a:pt x="339090" y="1270"/>
                  </a:cubicBezTo>
                  <a:cubicBezTo>
                    <a:pt x="358140" y="0"/>
                    <a:pt x="384810" y="8890"/>
                    <a:pt x="398780" y="16510"/>
                  </a:cubicBezTo>
                  <a:cubicBezTo>
                    <a:pt x="408940" y="21590"/>
                    <a:pt x="415290" y="26670"/>
                    <a:pt x="421640" y="38100"/>
                  </a:cubicBezTo>
                  <a:cubicBezTo>
                    <a:pt x="431800" y="57150"/>
                    <a:pt x="441960" y="97790"/>
                    <a:pt x="436880" y="125730"/>
                  </a:cubicBezTo>
                  <a:cubicBezTo>
                    <a:pt x="430530" y="156210"/>
                    <a:pt x="406400" y="180340"/>
                    <a:pt x="382270" y="214630"/>
                  </a:cubicBezTo>
                  <a:cubicBezTo>
                    <a:pt x="345440" y="266700"/>
                    <a:pt x="278130" y="391160"/>
                    <a:pt x="227330" y="405130"/>
                  </a:cubicBezTo>
                  <a:cubicBezTo>
                    <a:pt x="193040" y="415290"/>
                    <a:pt x="125730" y="370840"/>
                    <a:pt x="125730" y="369570"/>
                  </a:cubicBezTo>
                  <a:cubicBezTo>
                    <a:pt x="125730" y="368300"/>
                    <a:pt x="218440" y="375920"/>
                    <a:pt x="222250" y="392430"/>
                  </a:cubicBezTo>
                  <a:cubicBezTo>
                    <a:pt x="227330" y="411480"/>
                    <a:pt x="149860" y="472440"/>
                    <a:pt x="118110" y="487680"/>
                  </a:cubicBezTo>
                  <a:cubicBezTo>
                    <a:pt x="99060" y="496570"/>
                    <a:pt x="81280" y="500380"/>
                    <a:pt x="63500" y="495300"/>
                  </a:cubicBezTo>
                  <a:cubicBezTo>
                    <a:pt x="43180" y="488950"/>
                    <a:pt x="15240" y="467360"/>
                    <a:pt x="7620" y="447040"/>
                  </a:cubicBezTo>
                  <a:cubicBezTo>
                    <a:pt x="0" y="426720"/>
                    <a:pt x="15240" y="375920"/>
                    <a:pt x="15240" y="3759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07580" y="8693468"/>
            <a:ext cx="523875" cy="494347"/>
            <a:chOff x="0" y="0"/>
            <a:chExt cx="698500" cy="659130"/>
          </a:xfrm>
        </p:grpSpPr>
        <p:sp>
          <p:nvSpPr>
            <p:cNvPr id="27" name="Freeform 27"/>
            <p:cNvSpPr/>
            <p:nvPr/>
          </p:nvSpPr>
          <p:spPr>
            <a:xfrm>
              <a:off x="40640" y="49530"/>
              <a:ext cx="607060" cy="563880"/>
            </a:xfrm>
            <a:custGeom>
              <a:avLst/>
              <a:gdLst/>
              <a:ahLst/>
              <a:cxnLst/>
              <a:rect l="l" t="t" r="r" b="b"/>
              <a:pathLst>
                <a:path w="607060" h="563880">
                  <a:moveTo>
                    <a:pt x="166370" y="148590"/>
                  </a:moveTo>
                  <a:cubicBezTo>
                    <a:pt x="217170" y="308610"/>
                    <a:pt x="265430" y="326390"/>
                    <a:pt x="261620" y="336550"/>
                  </a:cubicBezTo>
                  <a:cubicBezTo>
                    <a:pt x="257810" y="346710"/>
                    <a:pt x="207010" y="336550"/>
                    <a:pt x="184150" y="346710"/>
                  </a:cubicBezTo>
                  <a:cubicBezTo>
                    <a:pt x="161290" y="356870"/>
                    <a:pt x="144780" y="401320"/>
                    <a:pt x="125730" y="396240"/>
                  </a:cubicBezTo>
                  <a:cubicBezTo>
                    <a:pt x="91440" y="387350"/>
                    <a:pt x="30480" y="215900"/>
                    <a:pt x="30480" y="163830"/>
                  </a:cubicBezTo>
                  <a:cubicBezTo>
                    <a:pt x="30480" y="138430"/>
                    <a:pt x="43180" y="119380"/>
                    <a:pt x="54610" y="105410"/>
                  </a:cubicBezTo>
                  <a:cubicBezTo>
                    <a:pt x="64770" y="93980"/>
                    <a:pt x="77470" y="86360"/>
                    <a:pt x="91440" y="82550"/>
                  </a:cubicBezTo>
                  <a:cubicBezTo>
                    <a:pt x="104140" y="78740"/>
                    <a:pt x="119380" y="76200"/>
                    <a:pt x="134620" y="80010"/>
                  </a:cubicBezTo>
                  <a:cubicBezTo>
                    <a:pt x="152400" y="83820"/>
                    <a:pt x="172720" y="93980"/>
                    <a:pt x="189230" y="111760"/>
                  </a:cubicBezTo>
                  <a:cubicBezTo>
                    <a:pt x="217170" y="142240"/>
                    <a:pt x="233680" y="213360"/>
                    <a:pt x="264160" y="266700"/>
                  </a:cubicBezTo>
                  <a:cubicBezTo>
                    <a:pt x="298450" y="326390"/>
                    <a:pt x="375920" y="402590"/>
                    <a:pt x="386080" y="449580"/>
                  </a:cubicBezTo>
                  <a:cubicBezTo>
                    <a:pt x="391160" y="474980"/>
                    <a:pt x="383540" y="495300"/>
                    <a:pt x="374650" y="511810"/>
                  </a:cubicBezTo>
                  <a:cubicBezTo>
                    <a:pt x="367030" y="524510"/>
                    <a:pt x="356870" y="534670"/>
                    <a:pt x="344170" y="541020"/>
                  </a:cubicBezTo>
                  <a:cubicBezTo>
                    <a:pt x="327660" y="549910"/>
                    <a:pt x="299720" y="554990"/>
                    <a:pt x="281940" y="552450"/>
                  </a:cubicBezTo>
                  <a:cubicBezTo>
                    <a:pt x="266700" y="551180"/>
                    <a:pt x="251460" y="541020"/>
                    <a:pt x="242570" y="534670"/>
                  </a:cubicBezTo>
                  <a:cubicBezTo>
                    <a:pt x="236220" y="529590"/>
                    <a:pt x="232410" y="527050"/>
                    <a:pt x="228600" y="519430"/>
                  </a:cubicBezTo>
                  <a:cubicBezTo>
                    <a:pt x="222250" y="502920"/>
                    <a:pt x="237490" y="463550"/>
                    <a:pt x="226060" y="427990"/>
                  </a:cubicBezTo>
                  <a:cubicBezTo>
                    <a:pt x="203200" y="360680"/>
                    <a:pt x="69850" y="236220"/>
                    <a:pt x="43180" y="168910"/>
                  </a:cubicBezTo>
                  <a:cubicBezTo>
                    <a:pt x="27940" y="132080"/>
                    <a:pt x="31750" y="76200"/>
                    <a:pt x="29210" y="76200"/>
                  </a:cubicBezTo>
                  <a:cubicBezTo>
                    <a:pt x="26670" y="76200"/>
                    <a:pt x="31750" y="137160"/>
                    <a:pt x="27940" y="138430"/>
                  </a:cubicBezTo>
                  <a:cubicBezTo>
                    <a:pt x="25400" y="138430"/>
                    <a:pt x="21590" y="127000"/>
                    <a:pt x="19050" y="119380"/>
                  </a:cubicBezTo>
                  <a:cubicBezTo>
                    <a:pt x="16510" y="107950"/>
                    <a:pt x="12700" y="90170"/>
                    <a:pt x="15240" y="76200"/>
                  </a:cubicBezTo>
                  <a:cubicBezTo>
                    <a:pt x="17780" y="62230"/>
                    <a:pt x="24130" y="46990"/>
                    <a:pt x="33020" y="35560"/>
                  </a:cubicBezTo>
                  <a:cubicBezTo>
                    <a:pt x="41910" y="24130"/>
                    <a:pt x="54610" y="15240"/>
                    <a:pt x="67310" y="8890"/>
                  </a:cubicBezTo>
                  <a:cubicBezTo>
                    <a:pt x="80010" y="2540"/>
                    <a:pt x="95250" y="0"/>
                    <a:pt x="110490" y="1270"/>
                  </a:cubicBezTo>
                  <a:cubicBezTo>
                    <a:pt x="128270" y="3810"/>
                    <a:pt x="151130" y="11430"/>
                    <a:pt x="168910" y="26670"/>
                  </a:cubicBezTo>
                  <a:cubicBezTo>
                    <a:pt x="191770" y="45720"/>
                    <a:pt x="214630" y="87630"/>
                    <a:pt x="229870" y="118110"/>
                  </a:cubicBezTo>
                  <a:cubicBezTo>
                    <a:pt x="242570" y="143510"/>
                    <a:pt x="237490" y="167640"/>
                    <a:pt x="257810" y="194310"/>
                  </a:cubicBezTo>
                  <a:cubicBezTo>
                    <a:pt x="292100" y="240030"/>
                    <a:pt x="398780" y="307340"/>
                    <a:pt x="455930" y="336550"/>
                  </a:cubicBezTo>
                  <a:cubicBezTo>
                    <a:pt x="495300" y="356870"/>
                    <a:pt x="539750" y="359410"/>
                    <a:pt x="561340" y="372110"/>
                  </a:cubicBezTo>
                  <a:cubicBezTo>
                    <a:pt x="572770" y="379730"/>
                    <a:pt x="579120" y="384810"/>
                    <a:pt x="585470" y="394970"/>
                  </a:cubicBezTo>
                  <a:cubicBezTo>
                    <a:pt x="595630" y="410210"/>
                    <a:pt x="607060" y="436880"/>
                    <a:pt x="607060" y="457200"/>
                  </a:cubicBezTo>
                  <a:cubicBezTo>
                    <a:pt x="607060" y="478790"/>
                    <a:pt x="599440" y="504190"/>
                    <a:pt x="586740" y="520700"/>
                  </a:cubicBezTo>
                  <a:cubicBezTo>
                    <a:pt x="574040" y="537210"/>
                    <a:pt x="552450" y="551180"/>
                    <a:pt x="532130" y="557530"/>
                  </a:cubicBezTo>
                  <a:cubicBezTo>
                    <a:pt x="511810" y="563880"/>
                    <a:pt x="485140" y="562610"/>
                    <a:pt x="466090" y="554990"/>
                  </a:cubicBezTo>
                  <a:cubicBezTo>
                    <a:pt x="447040" y="547370"/>
                    <a:pt x="425450" y="527050"/>
                    <a:pt x="415290" y="513080"/>
                  </a:cubicBezTo>
                  <a:cubicBezTo>
                    <a:pt x="407670" y="502920"/>
                    <a:pt x="403860" y="494030"/>
                    <a:pt x="402590" y="481330"/>
                  </a:cubicBezTo>
                  <a:cubicBezTo>
                    <a:pt x="400050" y="463550"/>
                    <a:pt x="402590" y="433070"/>
                    <a:pt x="408940" y="416560"/>
                  </a:cubicBezTo>
                  <a:cubicBezTo>
                    <a:pt x="412750" y="405130"/>
                    <a:pt x="419100" y="397510"/>
                    <a:pt x="427990" y="388620"/>
                  </a:cubicBezTo>
                  <a:cubicBezTo>
                    <a:pt x="440690" y="377190"/>
                    <a:pt x="466090" y="360680"/>
                    <a:pt x="486410" y="356870"/>
                  </a:cubicBezTo>
                  <a:cubicBezTo>
                    <a:pt x="506730" y="353060"/>
                    <a:pt x="532130" y="358140"/>
                    <a:pt x="551180" y="367030"/>
                  </a:cubicBezTo>
                  <a:cubicBezTo>
                    <a:pt x="568960" y="375920"/>
                    <a:pt x="588010" y="394970"/>
                    <a:pt x="596900" y="414020"/>
                  </a:cubicBezTo>
                  <a:cubicBezTo>
                    <a:pt x="605790" y="433070"/>
                    <a:pt x="607060" y="462280"/>
                    <a:pt x="604520" y="480060"/>
                  </a:cubicBezTo>
                  <a:cubicBezTo>
                    <a:pt x="603250" y="492760"/>
                    <a:pt x="600710" y="500380"/>
                    <a:pt x="593090" y="510540"/>
                  </a:cubicBezTo>
                  <a:cubicBezTo>
                    <a:pt x="582930" y="524510"/>
                    <a:pt x="561340" y="546100"/>
                    <a:pt x="542290" y="553720"/>
                  </a:cubicBezTo>
                  <a:cubicBezTo>
                    <a:pt x="523240" y="561340"/>
                    <a:pt x="501650" y="561340"/>
                    <a:pt x="477520" y="558800"/>
                  </a:cubicBezTo>
                  <a:cubicBezTo>
                    <a:pt x="445770" y="554990"/>
                    <a:pt x="405130" y="539750"/>
                    <a:pt x="367030" y="520700"/>
                  </a:cubicBezTo>
                  <a:cubicBezTo>
                    <a:pt x="320040" y="496570"/>
                    <a:pt x="267970" y="455930"/>
                    <a:pt x="222250" y="416560"/>
                  </a:cubicBezTo>
                  <a:cubicBezTo>
                    <a:pt x="176530" y="377190"/>
                    <a:pt x="115570" y="326390"/>
                    <a:pt x="93980" y="285750"/>
                  </a:cubicBezTo>
                  <a:cubicBezTo>
                    <a:pt x="80010" y="259080"/>
                    <a:pt x="87630" y="231140"/>
                    <a:pt x="77470" y="207010"/>
                  </a:cubicBezTo>
                  <a:cubicBezTo>
                    <a:pt x="66040" y="181610"/>
                    <a:pt x="38100" y="161290"/>
                    <a:pt x="27940" y="138430"/>
                  </a:cubicBezTo>
                  <a:cubicBezTo>
                    <a:pt x="19050" y="118110"/>
                    <a:pt x="11430" y="95250"/>
                    <a:pt x="15240" y="76200"/>
                  </a:cubicBezTo>
                  <a:cubicBezTo>
                    <a:pt x="19050" y="55880"/>
                    <a:pt x="34290" y="33020"/>
                    <a:pt x="48260" y="20320"/>
                  </a:cubicBezTo>
                  <a:cubicBezTo>
                    <a:pt x="59690" y="10160"/>
                    <a:pt x="73660" y="5080"/>
                    <a:pt x="87630" y="2540"/>
                  </a:cubicBezTo>
                  <a:cubicBezTo>
                    <a:pt x="101600" y="0"/>
                    <a:pt x="118110" y="0"/>
                    <a:pt x="132080" y="5080"/>
                  </a:cubicBezTo>
                  <a:cubicBezTo>
                    <a:pt x="148590" y="11430"/>
                    <a:pt x="166370" y="25400"/>
                    <a:pt x="181610" y="44450"/>
                  </a:cubicBezTo>
                  <a:cubicBezTo>
                    <a:pt x="201930" y="69850"/>
                    <a:pt x="213360" y="116840"/>
                    <a:pt x="234950" y="154940"/>
                  </a:cubicBezTo>
                  <a:cubicBezTo>
                    <a:pt x="261620" y="200660"/>
                    <a:pt x="307340" y="252730"/>
                    <a:pt x="332740" y="297180"/>
                  </a:cubicBezTo>
                  <a:cubicBezTo>
                    <a:pt x="353060" y="332740"/>
                    <a:pt x="374650" y="363220"/>
                    <a:pt x="382270" y="396240"/>
                  </a:cubicBezTo>
                  <a:cubicBezTo>
                    <a:pt x="388620" y="426720"/>
                    <a:pt x="382270" y="488950"/>
                    <a:pt x="379730" y="488950"/>
                  </a:cubicBezTo>
                  <a:cubicBezTo>
                    <a:pt x="377190" y="488950"/>
                    <a:pt x="365760" y="410210"/>
                    <a:pt x="368300" y="410210"/>
                  </a:cubicBezTo>
                  <a:cubicBezTo>
                    <a:pt x="369570" y="410210"/>
                    <a:pt x="388620" y="450850"/>
                    <a:pt x="387350" y="471170"/>
                  </a:cubicBezTo>
                  <a:cubicBezTo>
                    <a:pt x="386080" y="490220"/>
                    <a:pt x="373380" y="514350"/>
                    <a:pt x="360680" y="528320"/>
                  </a:cubicBezTo>
                  <a:cubicBezTo>
                    <a:pt x="350520" y="539750"/>
                    <a:pt x="336550" y="546100"/>
                    <a:pt x="323850" y="549910"/>
                  </a:cubicBezTo>
                  <a:cubicBezTo>
                    <a:pt x="311150" y="553720"/>
                    <a:pt x="295910" y="554990"/>
                    <a:pt x="281940" y="552450"/>
                  </a:cubicBezTo>
                  <a:cubicBezTo>
                    <a:pt x="267970" y="549910"/>
                    <a:pt x="256540" y="546100"/>
                    <a:pt x="242570" y="534670"/>
                  </a:cubicBezTo>
                  <a:cubicBezTo>
                    <a:pt x="219710" y="516890"/>
                    <a:pt x="193040" y="478790"/>
                    <a:pt x="166370" y="436880"/>
                  </a:cubicBezTo>
                  <a:cubicBezTo>
                    <a:pt x="125730" y="373380"/>
                    <a:pt x="43180" y="234950"/>
                    <a:pt x="31750" y="185420"/>
                  </a:cubicBezTo>
                  <a:cubicBezTo>
                    <a:pt x="26670" y="166370"/>
                    <a:pt x="29210" y="156210"/>
                    <a:pt x="33020" y="143510"/>
                  </a:cubicBezTo>
                  <a:cubicBezTo>
                    <a:pt x="36830" y="129540"/>
                    <a:pt x="44450" y="115570"/>
                    <a:pt x="54610" y="105410"/>
                  </a:cubicBezTo>
                  <a:cubicBezTo>
                    <a:pt x="64770" y="95250"/>
                    <a:pt x="77470" y="86360"/>
                    <a:pt x="91440" y="82550"/>
                  </a:cubicBezTo>
                  <a:cubicBezTo>
                    <a:pt x="104140" y="78740"/>
                    <a:pt x="120650" y="77470"/>
                    <a:pt x="134620" y="80010"/>
                  </a:cubicBezTo>
                  <a:cubicBezTo>
                    <a:pt x="148590" y="82550"/>
                    <a:pt x="162560" y="87630"/>
                    <a:pt x="173990" y="96520"/>
                  </a:cubicBezTo>
                  <a:cubicBezTo>
                    <a:pt x="185420" y="104140"/>
                    <a:pt x="190500" y="113030"/>
                    <a:pt x="200660" y="129540"/>
                  </a:cubicBezTo>
                  <a:cubicBezTo>
                    <a:pt x="224790" y="168910"/>
                    <a:pt x="294640" y="283210"/>
                    <a:pt x="297180" y="347980"/>
                  </a:cubicBezTo>
                  <a:cubicBezTo>
                    <a:pt x="299720" y="397510"/>
                    <a:pt x="280670" y="459740"/>
                    <a:pt x="252730" y="480060"/>
                  </a:cubicBezTo>
                  <a:cubicBezTo>
                    <a:pt x="229870" y="496570"/>
                    <a:pt x="187960" y="491490"/>
                    <a:pt x="160020" y="481330"/>
                  </a:cubicBezTo>
                  <a:cubicBezTo>
                    <a:pt x="132080" y="471170"/>
                    <a:pt x="106680" y="444500"/>
                    <a:pt x="87630" y="420370"/>
                  </a:cubicBezTo>
                  <a:cubicBezTo>
                    <a:pt x="68580" y="396240"/>
                    <a:pt x="57150" y="373380"/>
                    <a:pt x="45720" y="339090"/>
                  </a:cubicBezTo>
                  <a:cubicBezTo>
                    <a:pt x="27940" y="288290"/>
                    <a:pt x="0" y="182880"/>
                    <a:pt x="10160" y="140970"/>
                  </a:cubicBezTo>
                  <a:cubicBezTo>
                    <a:pt x="15240" y="119380"/>
                    <a:pt x="30480" y="104140"/>
                    <a:pt x="44450" y="95250"/>
                  </a:cubicBezTo>
                  <a:cubicBezTo>
                    <a:pt x="55880" y="87630"/>
                    <a:pt x="67310" y="83820"/>
                    <a:pt x="81280" y="83820"/>
                  </a:cubicBezTo>
                  <a:cubicBezTo>
                    <a:pt x="97790" y="83820"/>
                    <a:pt x="121920" y="90170"/>
                    <a:pt x="135890" y="100330"/>
                  </a:cubicBezTo>
                  <a:cubicBezTo>
                    <a:pt x="149860" y="111760"/>
                    <a:pt x="166370" y="148590"/>
                    <a:pt x="166370" y="148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17105" y="8696325"/>
            <a:ext cx="188595" cy="188595"/>
            <a:chOff x="0" y="0"/>
            <a:chExt cx="251460" cy="251460"/>
          </a:xfrm>
        </p:grpSpPr>
        <p:sp>
          <p:nvSpPr>
            <p:cNvPr id="29" name="Freeform 29"/>
            <p:cNvSpPr/>
            <p:nvPr/>
          </p:nvSpPr>
          <p:spPr>
            <a:xfrm>
              <a:off x="49530" y="46990"/>
              <a:ext cx="151130" cy="156210"/>
            </a:xfrm>
            <a:custGeom>
              <a:avLst/>
              <a:gdLst/>
              <a:ahLst/>
              <a:cxnLst/>
              <a:rect l="l" t="t" r="r" b="b"/>
              <a:pathLst>
                <a:path w="151130" h="156210">
                  <a:moveTo>
                    <a:pt x="151130" y="54610"/>
                  </a:moveTo>
                  <a:cubicBezTo>
                    <a:pt x="132080" y="135890"/>
                    <a:pt x="119380" y="140970"/>
                    <a:pt x="109220" y="146050"/>
                  </a:cubicBezTo>
                  <a:cubicBezTo>
                    <a:pt x="97790" y="151130"/>
                    <a:pt x="86360" y="156210"/>
                    <a:pt x="73660" y="153670"/>
                  </a:cubicBezTo>
                  <a:cubicBezTo>
                    <a:pt x="55880" y="151130"/>
                    <a:pt x="24130" y="13208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2080" y="22860"/>
                    <a:pt x="13208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70445" y="8768715"/>
            <a:ext cx="527685" cy="409575"/>
            <a:chOff x="0" y="0"/>
            <a:chExt cx="703580" cy="546100"/>
          </a:xfrm>
        </p:grpSpPr>
        <p:sp>
          <p:nvSpPr>
            <p:cNvPr id="31" name="Freeform 31"/>
            <p:cNvSpPr/>
            <p:nvPr/>
          </p:nvSpPr>
          <p:spPr>
            <a:xfrm>
              <a:off x="45720" y="46990"/>
              <a:ext cx="609600" cy="450850"/>
            </a:xfrm>
            <a:custGeom>
              <a:avLst/>
              <a:gdLst/>
              <a:ahLst/>
              <a:cxnLst/>
              <a:rect l="l" t="t" r="r" b="b"/>
              <a:pathLst>
                <a:path w="609600" h="450850">
                  <a:moveTo>
                    <a:pt x="397510" y="228600"/>
                  </a:moveTo>
                  <a:cubicBezTo>
                    <a:pt x="604520" y="325120"/>
                    <a:pt x="605790" y="336550"/>
                    <a:pt x="607060" y="350520"/>
                  </a:cubicBezTo>
                  <a:cubicBezTo>
                    <a:pt x="608330" y="368300"/>
                    <a:pt x="601980" y="394970"/>
                    <a:pt x="593090" y="410210"/>
                  </a:cubicBezTo>
                  <a:cubicBezTo>
                    <a:pt x="585470" y="422910"/>
                    <a:pt x="575310" y="431800"/>
                    <a:pt x="562610" y="438150"/>
                  </a:cubicBezTo>
                  <a:cubicBezTo>
                    <a:pt x="547370" y="445770"/>
                    <a:pt x="520700" y="450850"/>
                    <a:pt x="502920" y="447040"/>
                  </a:cubicBezTo>
                  <a:cubicBezTo>
                    <a:pt x="483870" y="443230"/>
                    <a:pt x="450850" y="415290"/>
                    <a:pt x="452120" y="412750"/>
                  </a:cubicBezTo>
                  <a:cubicBezTo>
                    <a:pt x="453390" y="408940"/>
                    <a:pt x="542290" y="439420"/>
                    <a:pt x="541020" y="443230"/>
                  </a:cubicBezTo>
                  <a:cubicBezTo>
                    <a:pt x="539750" y="447040"/>
                    <a:pt x="494030" y="444500"/>
                    <a:pt x="463550" y="438150"/>
                  </a:cubicBezTo>
                  <a:cubicBezTo>
                    <a:pt x="417830" y="427990"/>
                    <a:pt x="350520" y="398780"/>
                    <a:pt x="299720" y="373380"/>
                  </a:cubicBezTo>
                  <a:cubicBezTo>
                    <a:pt x="251460" y="349250"/>
                    <a:pt x="208280" y="323850"/>
                    <a:pt x="163830" y="289560"/>
                  </a:cubicBezTo>
                  <a:cubicBezTo>
                    <a:pt x="111760" y="248920"/>
                    <a:pt x="31750" y="185420"/>
                    <a:pt x="11430" y="142240"/>
                  </a:cubicBezTo>
                  <a:cubicBezTo>
                    <a:pt x="0" y="118110"/>
                    <a:pt x="1270" y="97790"/>
                    <a:pt x="6350" y="77470"/>
                  </a:cubicBezTo>
                  <a:cubicBezTo>
                    <a:pt x="11430" y="58420"/>
                    <a:pt x="29210" y="35560"/>
                    <a:pt x="41910" y="24130"/>
                  </a:cubicBezTo>
                  <a:cubicBezTo>
                    <a:pt x="50800" y="15240"/>
                    <a:pt x="58420" y="11430"/>
                    <a:pt x="69850" y="7620"/>
                  </a:cubicBezTo>
                  <a:cubicBezTo>
                    <a:pt x="86360" y="2540"/>
                    <a:pt x="115570" y="0"/>
                    <a:pt x="134620" y="6350"/>
                  </a:cubicBezTo>
                  <a:cubicBezTo>
                    <a:pt x="153670" y="12700"/>
                    <a:pt x="175260" y="27940"/>
                    <a:pt x="186690" y="44450"/>
                  </a:cubicBezTo>
                  <a:cubicBezTo>
                    <a:pt x="198120" y="60960"/>
                    <a:pt x="205740" y="85090"/>
                    <a:pt x="205740" y="105410"/>
                  </a:cubicBezTo>
                  <a:cubicBezTo>
                    <a:pt x="205740" y="125730"/>
                    <a:pt x="193040" y="152400"/>
                    <a:pt x="182880" y="166370"/>
                  </a:cubicBezTo>
                  <a:cubicBezTo>
                    <a:pt x="176530" y="176530"/>
                    <a:pt x="170180" y="182880"/>
                    <a:pt x="158750" y="187960"/>
                  </a:cubicBezTo>
                  <a:cubicBezTo>
                    <a:pt x="143510" y="195580"/>
                    <a:pt x="114300" y="203200"/>
                    <a:pt x="96520" y="203200"/>
                  </a:cubicBezTo>
                  <a:cubicBezTo>
                    <a:pt x="83820" y="203200"/>
                    <a:pt x="76200" y="201930"/>
                    <a:pt x="64770" y="195580"/>
                  </a:cubicBezTo>
                  <a:cubicBezTo>
                    <a:pt x="49530" y="187960"/>
                    <a:pt x="26670" y="166370"/>
                    <a:pt x="16510" y="152400"/>
                  </a:cubicBezTo>
                  <a:cubicBezTo>
                    <a:pt x="8890" y="142240"/>
                    <a:pt x="6350" y="133350"/>
                    <a:pt x="5080" y="120650"/>
                  </a:cubicBezTo>
                  <a:cubicBezTo>
                    <a:pt x="3810" y="102870"/>
                    <a:pt x="5080" y="74930"/>
                    <a:pt x="13970" y="57150"/>
                  </a:cubicBezTo>
                  <a:cubicBezTo>
                    <a:pt x="22860" y="39370"/>
                    <a:pt x="41910" y="20320"/>
                    <a:pt x="59690" y="11430"/>
                  </a:cubicBezTo>
                  <a:cubicBezTo>
                    <a:pt x="78740" y="2540"/>
                    <a:pt x="106680" y="1270"/>
                    <a:pt x="124460" y="3810"/>
                  </a:cubicBezTo>
                  <a:cubicBezTo>
                    <a:pt x="137160" y="5080"/>
                    <a:pt x="144780" y="7620"/>
                    <a:pt x="154940" y="15240"/>
                  </a:cubicBezTo>
                  <a:cubicBezTo>
                    <a:pt x="173990" y="27940"/>
                    <a:pt x="189230" y="63500"/>
                    <a:pt x="215900" y="88900"/>
                  </a:cubicBezTo>
                  <a:cubicBezTo>
                    <a:pt x="252730" y="124460"/>
                    <a:pt x="311150" y="167640"/>
                    <a:pt x="359410" y="200660"/>
                  </a:cubicBezTo>
                  <a:cubicBezTo>
                    <a:pt x="405130" y="232410"/>
                    <a:pt x="455930" y="264160"/>
                    <a:pt x="499110" y="283210"/>
                  </a:cubicBezTo>
                  <a:cubicBezTo>
                    <a:pt x="532130" y="298450"/>
                    <a:pt x="574040" y="294640"/>
                    <a:pt x="591820" y="312420"/>
                  </a:cubicBezTo>
                  <a:cubicBezTo>
                    <a:pt x="605790" y="326390"/>
                    <a:pt x="609600" y="353060"/>
                    <a:pt x="607060" y="372110"/>
                  </a:cubicBezTo>
                  <a:cubicBezTo>
                    <a:pt x="604520" y="391160"/>
                    <a:pt x="594360" y="414020"/>
                    <a:pt x="580390" y="426720"/>
                  </a:cubicBezTo>
                  <a:cubicBezTo>
                    <a:pt x="566420" y="439420"/>
                    <a:pt x="541020" y="447040"/>
                    <a:pt x="523240" y="448310"/>
                  </a:cubicBezTo>
                  <a:cubicBezTo>
                    <a:pt x="509270" y="449580"/>
                    <a:pt x="494030" y="445770"/>
                    <a:pt x="482600" y="439420"/>
                  </a:cubicBezTo>
                  <a:cubicBezTo>
                    <a:pt x="471170" y="433070"/>
                    <a:pt x="455930" y="411480"/>
                    <a:pt x="452120" y="412750"/>
                  </a:cubicBezTo>
                  <a:cubicBezTo>
                    <a:pt x="449580" y="414020"/>
                    <a:pt x="455930" y="425450"/>
                    <a:pt x="452120" y="427990"/>
                  </a:cubicBezTo>
                  <a:cubicBezTo>
                    <a:pt x="441960" y="434340"/>
                    <a:pt x="360680" y="391160"/>
                    <a:pt x="334010" y="369570"/>
                  </a:cubicBezTo>
                  <a:cubicBezTo>
                    <a:pt x="317500" y="355600"/>
                    <a:pt x="303530" y="344170"/>
                    <a:pt x="299720" y="326390"/>
                  </a:cubicBezTo>
                  <a:cubicBezTo>
                    <a:pt x="294640" y="306070"/>
                    <a:pt x="300990" y="271780"/>
                    <a:pt x="312420" y="255270"/>
                  </a:cubicBezTo>
                  <a:cubicBezTo>
                    <a:pt x="322580" y="240030"/>
                    <a:pt x="344170" y="229870"/>
                    <a:pt x="359410" y="226060"/>
                  </a:cubicBezTo>
                  <a:cubicBezTo>
                    <a:pt x="372110" y="222250"/>
                    <a:pt x="397510" y="228600"/>
                    <a:pt x="397510" y="2286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05675" y="8656320"/>
            <a:ext cx="250508" cy="292418"/>
            <a:chOff x="0" y="0"/>
            <a:chExt cx="334010" cy="389890"/>
          </a:xfrm>
        </p:grpSpPr>
        <p:sp>
          <p:nvSpPr>
            <p:cNvPr id="33" name="Freeform 33"/>
            <p:cNvSpPr/>
            <p:nvPr/>
          </p:nvSpPr>
          <p:spPr>
            <a:xfrm>
              <a:off x="46990" y="48260"/>
              <a:ext cx="241300" cy="293370"/>
            </a:xfrm>
            <a:custGeom>
              <a:avLst/>
              <a:gdLst/>
              <a:ahLst/>
              <a:cxnLst/>
              <a:rect l="l" t="t" r="r" b="b"/>
              <a:pathLst>
                <a:path w="241300" h="293370">
                  <a:moveTo>
                    <a:pt x="64770" y="213360"/>
                  </a:moveTo>
                  <a:cubicBezTo>
                    <a:pt x="73660" y="177800"/>
                    <a:pt x="107950" y="130810"/>
                    <a:pt x="133350" y="125730"/>
                  </a:cubicBezTo>
                  <a:cubicBezTo>
                    <a:pt x="158750" y="120650"/>
                    <a:pt x="222250" y="157480"/>
                    <a:pt x="220980" y="161290"/>
                  </a:cubicBezTo>
                  <a:cubicBezTo>
                    <a:pt x="219710" y="165100"/>
                    <a:pt x="146050" y="134620"/>
                    <a:pt x="123190" y="146050"/>
                  </a:cubicBezTo>
                  <a:cubicBezTo>
                    <a:pt x="102870" y="156210"/>
                    <a:pt x="99060" y="213360"/>
                    <a:pt x="83820" y="214630"/>
                  </a:cubicBezTo>
                  <a:cubicBezTo>
                    <a:pt x="68580" y="215900"/>
                    <a:pt x="41910" y="175260"/>
                    <a:pt x="29210" y="157480"/>
                  </a:cubicBezTo>
                  <a:cubicBezTo>
                    <a:pt x="19050" y="143510"/>
                    <a:pt x="11430" y="132080"/>
                    <a:pt x="7620" y="116840"/>
                  </a:cubicBezTo>
                  <a:cubicBezTo>
                    <a:pt x="3810" y="100330"/>
                    <a:pt x="1270" y="78740"/>
                    <a:pt x="6350" y="62230"/>
                  </a:cubicBezTo>
                  <a:cubicBezTo>
                    <a:pt x="11430" y="45720"/>
                    <a:pt x="25400" y="27940"/>
                    <a:pt x="39370" y="17780"/>
                  </a:cubicBezTo>
                  <a:cubicBezTo>
                    <a:pt x="53340" y="7620"/>
                    <a:pt x="73660" y="0"/>
                    <a:pt x="91440" y="2540"/>
                  </a:cubicBezTo>
                  <a:cubicBezTo>
                    <a:pt x="113030" y="5080"/>
                    <a:pt x="148590" y="25400"/>
                    <a:pt x="161290" y="43180"/>
                  </a:cubicBezTo>
                  <a:cubicBezTo>
                    <a:pt x="171450" y="58420"/>
                    <a:pt x="173990" y="78740"/>
                    <a:pt x="172720" y="96520"/>
                  </a:cubicBezTo>
                  <a:cubicBezTo>
                    <a:pt x="171450" y="114300"/>
                    <a:pt x="165100" y="134620"/>
                    <a:pt x="151130" y="147320"/>
                  </a:cubicBezTo>
                  <a:cubicBezTo>
                    <a:pt x="134620" y="162560"/>
                    <a:pt x="99060" y="176530"/>
                    <a:pt x="74930" y="172720"/>
                  </a:cubicBezTo>
                  <a:cubicBezTo>
                    <a:pt x="52070" y="168910"/>
                    <a:pt x="21590" y="144780"/>
                    <a:pt x="10160" y="125730"/>
                  </a:cubicBezTo>
                  <a:cubicBezTo>
                    <a:pt x="1270" y="110490"/>
                    <a:pt x="0" y="87630"/>
                    <a:pt x="3810" y="71120"/>
                  </a:cubicBezTo>
                  <a:cubicBezTo>
                    <a:pt x="7620" y="54610"/>
                    <a:pt x="16510" y="34290"/>
                    <a:pt x="31750" y="24130"/>
                  </a:cubicBezTo>
                  <a:cubicBezTo>
                    <a:pt x="49530" y="11430"/>
                    <a:pt x="87630" y="2540"/>
                    <a:pt x="109220" y="6350"/>
                  </a:cubicBezTo>
                  <a:cubicBezTo>
                    <a:pt x="127000" y="8890"/>
                    <a:pt x="140970" y="21590"/>
                    <a:pt x="154940" y="35560"/>
                  </a:cubicBezTo>
                  <a:cubicBezTo>
                    <a:pt x="173990" y="54610"/>
                    <a:pt x="195580" y="86360"/>
                    <a:pt x="209550" y="114300"/>
                  </a:cubicBezTo>
                  <a:cubicBezTo>
                    <a:pt x="223520" y="142240"/>
                    <a:pt x="241300" y="179070"/>
                    <a:pt x="236220" y="204470"/>
                  </a:cubicBezTo>
                  <a:cubicBezTo>
                    <a:pt x="231140" y="227330"/>
                    <a:pt x="209550" y="257810"/>
                    <a:pt x="187960" y="264160"/>
                  </a:cubicBezTo>
                  <a:cubicBezTo>
                    <a:pt x="161290" y="273050"/>
                    <a:pt x="81280" y="232410"/>
                    <a:pt x="81280" y="232410"/>
                  </a:cubicBezTo>
                  <a:cubicBezTo>
                    <a:pt x="81280" y="232410"/>
                    <a:pt x="138430" y="264160"/>
                    <a:pt x="161290" y="259080"/>
                  </a:cubicBezTo>
                  <a:cubicBezTo>
                    <a:pt x="184150" y="254000"/>
                    <a:pt x="214630" y="201930"/>
                    <a:pt x="219710" y="205740"/>
                  </a:cubicBezTo>
                  <a:cubicBezTo>
                    <a:pt x="224790" y="208280"/>
                    <a:pt x="212090" y="251460"/>
                    <a:pt x="200660" y="265430"/>
                  </a:cubicBezTo>
                  <a:cubicBezTo>
                    <a:pt x="189230" y="279400"/>
                    <a:pt x="168910" y="288290"/>
                    <a:pt x="152400" y="290830"/>
                  </a:cubicBezTo>
                  <a:cubicBezTo>
                    <a:pt x="135890" y="293370"/>
                    <a:pt x="113030" y="289560"/>
                    <a:pt x="99060" y="278130"/>
                  </a:cubicBezTo>
                  <a:cubicBezTo>
                    <a:pt x="82550" y="265430"/>
                    <a:pt x="64770" y="213360"/>
                    <a:pt x="64770" y="2133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9D22E8C6-28DA-8E13-5430-9A06E57D93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2709" y="1109582"/>
            <a:ext cx="4037762" cy="7908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217</Words>
  <Application>Microsoft Office PowerPoint</Application>
  <PresentationFormat>מותאם אישית</PresentationFormat>
  <Paragraphs>55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2" baseType="lpstr">
      <vt:lpstr>Nunito</vt:lpstr>
      <vt:lpstr>Amatic SC Bold</vt:lpstr>
      <vt:lpstr>Proxima Nova</vt:lpstr>
      <vt:lpstr>Nunito Bold</vt:lpstr>
      <vt:lpstr>Arial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AfekaGo</dc:title>
  <dc:creator>Amit Shlomo</dc:creator>
  <cp:lastModifiedBy>Shlomo Amit</cp:lastModifiedBy>
  <cp:revision>6</cp:revision>
  <dcterms:created xsi:type="dcterms:W3CDTF">2006-08-16T00:00:00Z</dcterms:created>
  <dcterms:modified xsi:type="dcterms:W3CDTF">2025-03-22T22:23:14Z</dcterms:modified>
  <dc:identifier>DAFioeOv8XE</dc:identifier>
</cp:coreProperties>
</file>